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01"/>
    <p:restoredTop sz="94694"/>
  </p:normalViewPr>
  <p:slideViewPr>
    <p:cSldViewPr snapToGrid="0" snapToObjects="1">
      <p:cViewPr varScale="1">
        <p:scale>
          <a:sx n="155" d="100"/>
          <a:sy n="155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7560D-3C18-4D66-B50C-2C27838ABBD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1526BAD-243A-4EBB-A658-BA23C8F02A28}">
      <dgm:prSet/>
      <dgm:spPr/>
      <dgm:t>
        <a:bodyPr/>
        <a:lstStyle/>
        <a:p>
          <a:r>
            <a:rPr lang="en-US"/>
            <a:t>Description</a:t>
          </a:r>
        </a:p>
      </dgm:t>
    </dgm:pt>
    <dgm:pt modelId="{195D6FD3-7384-4ECA-97F3-0C4063660545}" type="parTrans" cxnId="{6C3C521B-DC4F-4619-B908-9DB92BEC1458}">
      <dgm:prSet/>
      <dgm:spPr/>
      <dgm:t>
        <a:bodyPr/>
        <a:lstStyle/>
        <a:p>
          <a:endParaRPr lang="en-US"/>
        </a:p>
      </dgm:t>
    </dgm:pt>
    <dgm:pt modelId="{9F194557-FF3A-42FD-8280-B7379529AFA0}" type="sibTrans" cxnId="{6C3C521B-DC4F-4619-B908-9DB92BEC1458}">
      <dgm:prSet/>
      <dgm:spPr/>
      <dgm:t>
        <a:bodyPr/>
        <a:lstStyle/>
        <a:p>
          <a:endParaRPr lang="en-US"/>
        </a:p>
      </dgm:t>
    </dgm:pt>
    <dgm:pt modelId="{F7B7016E-6CBF-4E65-8D08-019C2E56A30A}">
      <dgm:prSet/>
      <dgm:spPr/>
      <dgm:t>
        <a:bodyPr/>
        <a:lstStyle/>
        <a:p>
          <a:r>
            <a:rPr lang="en-US"/>
            <a:t>Pipeline</a:t>
          </a:r>
        </a:p>
      </dgm:t>
    </dgm:pt>
    <dgm:pt modelId="{6E3D838F-EE66-4679-BCDE-063DB3255719}" type="parTrans" cxnId="{8A9C2574-7F2E-47A6-A89E-0BC5CA9A8CA5}">
      <dgm:prSet/>
      <dgm:spPr/>
      <dgm:t>
        <a:bodyPr/>
        <a:lstStyle/>
        <a:p>
          <a:endParaRPr lang="en-US"/>
        </a:p>
      </dgm:t>
    </dgm:pt>
    <dgm:pt modelId="{DF12C286-5D55-4002-8085-7A5D35BA7B21}" type="sibTrans" cxnId="{8A9C2574-7F2E-47A6-A89E-0BC5CA9A8CA5}">
      <dgm:prSet/>
      <dgm:spPr/>
      <dgm:t>
        <a:bodyPr/>
        <a:lstStyle/>
        <a:p>
          <a:endParaRPr lang="en-US"/>
        </a:p>
      </dgm:t>
    </dgm:pt>
    <dgm:pt modelId="{60F359DC-724A-44EC-8CAC-42EC09EBD37E}">
      <dgm:prSet/>
      <dgm:spPr/>
      <dgm:t>
        <a:bodyPr/>
        <a:lstStyle/>
        <a:p>
          <a:r>
            <a:rPr lang="en-US" dirty="0"/>
            <a:t>Camera Face Recognition</a:t>
          </a:r>
        </a:p>
      </dgm:t>
    </dgm:pt>
    <dgm:pt modelId="{382217ED-0438-4F24-8520-45333BB4A957}" type="parTrans" cxnId="{B0DFA552-5607-4634-B04F-63B5AEB322C2}">
      <dgm:prSet/>
      <dgm:spPr/>
      <dgm:t>
        <a:bodyPr/>
        <a:lstStyle/>
        <a:p>
          <a:endParaRPr lang="en-US"/>
        </a:p>
      </dgm:t>
    </dgm:pt>
    <dgm:pt modelId="{89FCD9D6-3A62-47E3-824A-6F0C824A8C0B}" type="sibTrans" cxnId="{B0DFA552-5607-4634-B04F-63B5AEB322C2}">
      <dgm:prSet/>
      <dgm:spPr/>
      <dgm:t>
        <a:bodyPr/>
        <a:lstStyle/>
        <a:p>
          <a:endParaRPr lang="en-US"/>
        </a:p>
      </dgm:t>
    </dgm:pt>
    <dgm:pt modelId="{F1E8AA99-E993-4FB2-878E-4FD23E7DAC04}">
      <dgm:prSet/>
      <dgm:spPr/>
      <dgm:t>
        <a:bodyPr/>
        <a:lstStyle/>
        <a:p>
          <a:r>
            <a:rPr lang="en-US"/>
            <a:t>Nodes and Command Line Interfacing</a:t>
          </a:r>
        </a:p>
      </dgm:t>
    </dgm:pt>
    <dgm:pt modelId="{A3941F0D-C879-4BD3-9591-A70CB31F7269}" type="parTrans" cxnId="{BBE2B101-7A61-4935-A35B-E99F423F3A77}">
      <dgm:prSet/>
      <dgm:spPr/>
      <dgm:t>
        <a:bodyPr/>
        <a:lstStyle/>
        <a:p>
          <a:endParaRPr lang="en-US"/>
        </a:p>
      </dgm:t>
    </dgm:pt>
    <dgm:pt modelId="{23B3048C-2E6D-484C-9C75-672F73131559}" type="sibTrans" cxnId="{BBE2B101-7A61-4935-A35B-E99F423F3A77}">
      <dgm:prSet/>
      <dgm:spPr/>
      <dgm:t>
        <a:bodyPr/>
        <a:lstStyle/>
        <a:p>
          <a:endParaRPr lang="en-US"/>
        </a:p>
      </dgm:t>
    </dgm:pt>
    <dgm:pt modelId="{6ED55418-947F-4FF1-9214-8A0D408626C7}">
      <dgm:prSet/>
      <dgm:spPr/>
      <dgm:t>
        <a:bodyPr/>
        <a:lstStyle/>
        <a:p>
          <a:r>
            <a:rPr lang="en-US"/>
            <a:t>Face Identification</a:t>
          </a:r>
        </a:p>
      </dgm:t>
    </dgm:pt>
    <dgm:pt modelId="{C2405BD7-D022-40BA-8D7A-1DC3EF412C6F}" type="parTrans" cxnId="{608FF367-4101-48B6-8C63-14FC11B85877}">
      <dgm:prSet/>
      <dgm:spPr/>
      <dgm:t>
        <a:bodyPr/>
        <a:lstStyle/>
        <a:p>
          <a:endParaRPr lang="en-US"/>
        </a:p>
      </dgm:t>
    </dgm:pt>
    <dgm:pt modelId="{8A207975-E6AE-4226-BD63-C439A1D7976F}" type="sibTrans" cxnId="{608FF367-4101-48B6-8C63-14FC11B85877}">
      <dgm:prSet/>
      <dgm:spPr/>
      <dgm:t>
        <a:bodyPr/>
        <a:lstStyle/>
        <a:p>
          <a:endParaRPr lang="en-US"/>
        </a:p>
      </dgm:t>
    </dgm:pt>
    <dgm:pt modelId="{842A9F73-67A7-4146-9050-520662375984}">
      <dgm:prSet/>
      <dgm:spPr/>
      <dgm:t>
        <a:bodyPr/>
        <a:lstStyle/>
        <a:p>
          <a:r>
            <a:rPr lang="en-US"/>
            <a:t>Neural Network</a:t>
          </a:r>
        </a:p>
      </dgm:t>
    </dgm:pt>
    <dgm:pt modelId="{5CF929CA-8B5D-44CC-BE27-A5E5188237B0}" type="parTrans" cxnId="{6477D0FA-49D2-4592-AF6E-91ACF3702D8D}">
      <dgm:prSet/>
      <dgm:spPr/>
      <dgm:t>
        <a:bodyPr/>
        <a:lstStyle/>
        <a:p>
          <a:endParaRPr lang="en-US"/>
        </a:p>
      </dgm:t>
    </dgm:pt>
    <dgm:pt modelId="{A0404288-DF5D-46BC-A0CF-644D07CC3098}" type="sibTrans" cxnId="{6477D0FA-49D2-4592-AF6E-91ACF3702D8D}">
      <dgm:prSet/>
      <dgm:spPr/>
      <dgm:t>
        <a:bodyPr/>
        <a:lstStyle/>
        <a:p>
          <a:endParaRPr lang="en-US"/>
        </a:p>
      </dgm:t>
    </dgm:pt>
    <dgm:pt modelId="{5444CE4F-69FD-4D78-90DF-95CEF3DEAD06}">
      <dgm:prSet/>
      <dgm:spPr/>
      <dgm:t>
        <a:bodyPr/>
        <a:lstStyle/>
        <a:p>
          <a:r>
            <a:rPr lang="en-US"/>
            <a:t>PostgreSQL</a:t>
          </a:r>
        </a:p>
      </dgm:t>
    </dgm:pt>
    <dgm:pt modelId="{7F49D0DB-A02F-476D-8260-B322CDBFE889}" type="parTrans" cxnId="{ED8256E7-9DD1-41BA-AE8D-162A206A2F7A}">
      <dgm:prSet/>
      <dgm:spPr/>
      <dgm:t>
        <a:bodyPr/>
        <a:lstStyle/>
        <a:p>
          <a:endParaRPr lang="en-US"/>
        </a:p>
      </dgm:t>
    </dgm:pt>
    <dgm:pt modelId="{2ACD6BCF-6FC1-4296-945A-07C4504E6BEC}" type="sibTrans" cxnId="{ED8256E7-9DD1-41BA-AE8D-162A206A2F7A}">
      <dgm:prSet/>
      <dgm:spPr/>
      <dgm:t>
        <a:bodyPr/>
        <a:lstStyle/>
        <a:p>
          <a:endParaRPr lang="en-US"/>
        </a:p>
      </dgm:t>
    </dgm:pt>
    <dgm:pt modelId="{69A31AEB-18DC-4AD8-9AAF-9D3E9F84B4C3}">
      <dgm:prSet/>
      <dgm:spPr/>
      <dgm:t>
        <a:bodyPr/>
        <a:lstStyle/>
        <a:p>
          <a:r>
            <a:rPr lang="en-US"/>
            <a:t>Why Node1?</a:t>
          </a:r>
        </a:p>
      </dgm:t>
    </dgm:pt>
    <dgm:pt modelId="{090F9AC3-FAA1-4A7F-8614-3DAD6922E434}" type="parTrans" cxnId="{4024B490-53D5-4393-BCED-CDE99B04DBC8}">
      <dgm:prSet/>
      <dgm:spPr/>
      <dgm:t>
        <a:bodyPr/>
        <a:lstStyle/>
        <a:p>
          <a:endParaRPr lang="en-US"/>
        </a:p>
      </dgm:t>
    </dgm:pt>
    <dgm:pt modelId="{119F620B-3835-4B86-823B-DF3E1056DF0B}" type="sibTrans" cxnId="{4024B490-53D5-4393-BCED-CDE99B04DBC8}">
      <dgm:prSet/>
      <dgm:spPr/>
      <dgm:t>
        <a:bodyPr/>
        <a:lstStyle/>
        <a:p>
          <a:endParaRPr lang="en-US"/>
        </a:p>
      </dgm:t>
    </dgm:pt>
    <dgm:pt modelId="{8F929454-0842-4D67-9805-0992F0676DFB}">
      <dgm:prSet/>
      <dgm:spPr/>
      <dgm:t>
        <a:bodyPr/>
        <a:lstStyle/>
        <a:p>
          <a:r>
            <a:rPr lang="en-US"/>
            <a:t>What We’ve Learned</a:t>
          </a:r>
        </a:p>
      </dgm:t>
    </dgm:pt>
    <dgm:pt modelId="{375AF643-E8B7-4703-9D31-809C219B3EC0}" type="parTrans" cxnId="{C4C58835-ADE0-4B3A-B6A1-43B1DE030D8C}">
      <dgm:prSet/>
      <dgm:spPr/>
      <dgm:t>
        <a:bodyPr/>
        <a:lstStyle/>
        <a:p>
          <a:endParaRPr lang="en-US"/>
        </a:p>
      </dgm:t>
    </dgm:pt>
    <dgm:pt modelId="{A1C9ECED-B01A-4318-A32E-5E69F5FF3DE6}" type="sibTrans" cxnId="{C4C58835-ADE0-4B3A-B6A1-43B1DE030D8C}">
      <dgm:prSet/>
      <dgm:spPr/>
      <dgm:t>
        <a:bodyPr/>
        <a:lstStyle/>
        <a:p>
          <a:endParaRPr lang="en-US"/>
        </a:p>
      </dgm:t>
    </dgm:pt>
    <dgm:pt modelId="{E54A95E2-4291-9345-B16A-27D2DF7147FB}" type="pres">
      <dgm:prSet presAssocID="{B527560D-3C18-4D66-B50C-2C27838ABBD5}" presName="linear" presStyleCnt="0">
        <dgm:presLayoutVars>
          <dgm:animLvl val="lvl"/>
          <dgm:resizeHandles val="exact"/>
        </dgm:presLayoutVars>
      </dgm:prSet>
      <dgm:spPr/>
    </dgm:pt>
    <dgm:pt modelId="{26166438-4DCC-4F4C-9B86-31CA22C1744B}" type="pres">
      <dgm:prSet presAssocID="{51526BAD-243A-4EBB-A658-BA23C8F02A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8ED2E3-00E9-9443-8D1E-698C3E2EDFEF}" type="pres">
      <dgm:prSet presAssocID="{9F194557-FF3A-42FD-8280-B7379529AFA0}" presName="spacer" presStyleCnt="0"/>
      <dgm:spPr/>
    </dgm:pt>
    <dgm:pt modelId="{5CCE10E8-FF52-F047-BDDA-CE9629368929}" type="pres">
      <dgm:prSet presAssocID="{F7B7016E-6CBF-4E65-8D08-019C2E56A3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A7386DB-635E-314D-805F-4A2544C24A82}" type="pres">
      <dgm:prSet presAssocID="{F7B7016E-6CBF-4E65-8D08-019C2E56A30A}" presName="childText" presStyleLbl="revTx" presStyleIdx="0" presStyleCnt="1">
        <dgm:presLayoutVars>
          <dgm:bulletEnabled val="1"/>
        </dgm:presLayoutVars>
      </dgm:prSet>
      <dgm:spPr/>
    </dgm:pt>
    <dgm:pt modelId="{90641790-3181-1344-A075-36B6F4DB2981}" type="pres">
      <dgm:prSet presAssocID="{8F929454-0842-4D67-9805-0992F0676DF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BE2B101-7A61-4935-A35B-E99F423F3A77}" srcId="{F7B7016E-6CBF-4E65-8D08-019C2E56A30A}" destId="{F1E8AA99-E993-4FB2-878E-4FD23E7DAC04}" srcOrd="1" destOrd="0" parTransId="{A3941F0D-C879-4BD3-9591-A70CB31F7269}" sibTransId="{23B3048C-2E6D-484C-9C75-672F73131559}"/>
    <dgm:cxn modelId="{ECA10407-6A00-CF4A-B7A9-16662D739C69}" type="presOf" srcId="{F1E8AA99-E993-4FB2-878E-4FD23E7DAC04}" destId="{7A7386DB-635E-314D-805F-4A2544C24A82}" srcOrd="0" destOrd="1" presId="urn:microsoft.com/office/officeart/2005/8/layout/vList2"/>
    <dgm:cxn modelId="{6C3C521B-DC4F-4619-B908-9DB92BEC1458}" srcId="{B527560D-3C18-4D66-B50C-2C27838ABBD5}" destId="{51526BAD-243A-4EBB-A658-BA23C8F02A28}" srcOrd="0" destOrd="0" parTransId="{195D6FD3-7384-4ECA-97F3-0C4063660545}" sibTransId="{9F194557-FF3A-42FD-8280-B7379529AFA0}"/>
    <dgm:cxn modelId="{4A7B6321-8C4F-0D41-8849-803FE14561B2}" type="presOf" srcId="{F7B7016E-6CBF-4E65-8D08-019C2E56A30A}" destId="{5CCE10E8-FF52-F047-BDDA-CE9629368929}" srcOrd="0" destOrd="0" presId="urn:microsoft.com/office/officeart/2005/8/layout/vList2"/>
    <dgm:cxn modelId="{C4C58835-ADE0-4B3A-B6A1-43B1DE030D8C}" srcId="{B527560D-3C18-4D66-B50C-2C27838ABBD5}" destId="{8F929454-0842-4D67-9805-0992F0676DFB}" srcOrd="2" destOrd="0" parTransId="{375AF643-E8B7-4703-9D31-809C219B3EC0}" sibTransId="{A1C9ECED-B01A-4318-A32E-5E69F5FF3DE6}"/>
    <dgm:cxn modelId="{0B5F8F45-1247-D74A-9A9B-1B6E72D7A270}" type="presOf" srcId="{51526BAD-243A-4EBB-A658-BA23C8F02A28}" destId="{26166438-4DCC-4F4C-9B86-31CA22C1744B}" srcOrd="0" destOrd="0" presId="urn:microsoft.com/office/officeart/2005/8/layout/vList2"/>
    <dgm:cxn modelId="{2CC48E51-1053-AF42-A5A4-F672C3253BD4}" type="presOf" srcId="{B527560D-3C18-4D66-B50C-2C27838ABBD5}" destId="{E54A95E2-4291-9345-B16A-27D2DF7147FB}" srcOrd="0" destOrd="0" presId="urn:microsoft.com/office/officeart/2005/8/layout/vList2"/>
    <dgm:cxn modelId="{B0DFA552-5607-4634-B04F-63B5AEB322C2}" srcId="{F7B7016E-6CBF-4E65-8D08-019C2E56A30A}" destId="{60F359DC-724A-44EC-8CAC-42EC09EBD37E}" srcOrd="0" destOrd="0" parTransId="{382217ED-0438-4F24-8520-45333BB4A957}" sibTransId="{89FCD9D6-3A62-47E3-824A-6F0C824A8C0B}"/>
    <dgm:cxn modelId="{608FF367-4101-48B6-8C63-14FC11B85877}" srcId="{F7B7016E-6CBF-4E65-8D08-019C2E56A30A}" destId="{6ED55418-947F-4FF1-9214-8A0D408626C7}" srcOrd="2" destOrd="0" parTransId="{C2405BD7-D022-40BA-8D7A-1DC3EF412C6F}" sibTransId="{8A207975-E6AE-4226-BD63-C439A1D7976F}"/>
    <dgm:cxn modelId="{8A9C2574-7F2E-47A6-A89E-0BC5CA9A8CA5}" srcId="{B527560D-3C18-4D66-B50C-2C27838ABBD5}" destId="{F7B7016E-6CBF-4E65-8D08-019C2E56A30A}" srcOrd="1" destOrd="0" parTransId="{6E3D838F-EE66-4679-BCDE-063DB3255719}" sibTransId="{DF12C286-5D55-4002-8085-7A5D35BA7B21}"/>
    <dgm:cxn modelId="{FF8E307B-3639-AE4D-9E74-6966782B87E1}" type="presOf" srcId="{8F929454-0842-4D67-9805-0992F0676DFB}" destId="{90641790-3181-1344-A075-36B6F4DB2981}" srcOrd="0" destOrd="0" presId="urn:microsoft.com/office/officeart/2005/8/layout/vList2"/>
    <dgm:cxn modelId="{0D159C8B-14AA-104A-8E1E-432C874CB2B8}" type="presOf" srcId="{6ED55418-947F-4FF1-9214-8A0D408626C7}" destId="{7A7386DB-635E-314D-805F-4A2544C24A82}" srcOrd="0" destOrd="2" presId="urn:microsoft.com/office/officeart/2005/8/layout/vList2"/>
    <dgm:cxn modelId="{4024B490-53D5-4393-BCED-CDE99B04DBC8}" srcId="{F7B7016E-6CBF-4E65-8D08-019C2E56A30A}" destId="{69A31AEB-18DC-4AD8-9AAF-9D3E9F84B4C3}" srcOrd="3" destOrd="0" parTransId="{090F9AC3-FAA1-4A7F-8614-3DAD6922E434}" sibTransId="{119F620B-3835-4B86-823B-DF3E1056DF0B}"/>
    <dgm:cxn modelId="{262352B0-B14A-7B44-ABC0-06B286A87E2E}" type="presOf" srcId="{842A9F73-67A7-4146-9050-520662375984}" destId="{7A7386DB-635E-314D-805F-4A2544C24A82}" srcOrd="0" destOrd="3" presId="urn:microsoft.com/office/officeart/2005/8/layout/vList2"/>
    <dgm:cxn modelId="{ED8256E7-9DD1-41BA-AE8D-162A206A2F7A}" srcId="{6ED55418-947F-4FF1-9214-8A0D408626C7}" destId="{5444CE4F-69FD-4D78-90DF-95CEF3DEAD06}" srcOrd="1" destOrd="0" parTransId="{7F49D0DB-A02F-476D-8260-B322CDBFE889}" sibTransId="{2ACD6BCF-6FC1-4296-945A-07C4504E6BEC}"/>
    <dgm:cxn modelId="{E06AFEE7-B1A4-CE47-8535-C67660814078}" type="presOf" srcId="{5444CE4F-69FD-4D78-90DF-95CEF3DEAD06}" destId="{7A7386DB-635E-314D-805F-4A2544C24A82}" srcOrd="0" destOrd="4" presId="urn:microsoft.com/office/officeart/2005/8/layout/vList2"/>
    <dgm:cxn modelId="{9B4DA9F0-2D74-2B43-89FD-9B4C8DBBC155}" type="presOf" srcId="{69A31AEB-18DC-4AD8-9AAF-9D3E9F84B4C3}" destId="{7A7386DB-635E-314D-805F-4A2544C24A82}" srcOrd="0" destOrd="5" presId="urn:microsoft.com/office/officeart/2005/8/layout/vList2"/>
    <dgm:cxn modelId="{94EFC7F3-AF94-E24C-A528-43A5B27B1E7C}" type="presOf" srcId="{60F359DC-724A-44EC-8CAC-42EC09EBD37E}" destId="{7A7386DB-635E-314D-805F-4A2544C24A82}" srcOrd="0" destOrd="0" presId="urn:microsoft.com/office/officeart/2005/8/layout/vList2"/>
    <dgm:cxn modelId="{6477D0FA-49D2-4592-AF6E-91ACF3702D8D}" srcId="{6ED55418-947F-4FF1-9214-8A0D408626C7}" destId="{842A9F73-67A7-4146-9050-520662375984}" srcOrd="0" destOrd="0" parTransId="{5CF929CA-8B5D-44CC-BE27-A5E5188237B0}" sibTransId="{A0404288-DF5D-46BC-A0CF-644D07CC3098}"/>
    <dgm:cxn modelId="{E3221555-8FA7-984D-949F-B4AD2E2B8C1C}" type="presParOf" srcId="{E54A95E2-4291-9345-B16A-27D2DF7147FB}" destId="{26166438-4DCC-4F4C-9B86-31CA22C1744B}" srcOrd="0" destOrd="0" presId="urn:microsoft.com/office/officeart/2005/8/layout/vList2"/>
    <dgm:cxn modelId="{4B6FE9A4-51FC-2741-A392-2D0EEF2F2F38}" type="presParOf" srcId="{E54A95E2-4291-9345-B16A-27D2DF7147FB}" destId="{7E8ED2E3-00E9-9443-8D1E-698C3E2EDFEF}" srcOrd="1" destOrd="0" presId="urn:microsoft.com/office/officeart/2005/8/layout/vList2"/>
    <dgm:cxn modelId="{7F898253-D311-F44F-A815-9760EF1F4E69}" type="presParOf" srcId="{E54A95E2-4291-9345-B16A-27D2DF7147FB}" destId="{5CCE10E8-FF52-F047-BDDA-CE9629368929}" srcOrd="2" destOrd="0" presId="urn:microsoft.com/office/officeart/2005/8/layout/vList2"/>
    <dgm:cxn modelId="{EDF2B95E-DE2C-A541-A6ED-247CD4B916AF}" type="presParOf" srcId="{E54A95E2-4291-9345-B16A-27D2DF7147FB}" destId="{7A7386DB-635E-314D-805F-4A2544C24A82}" srcOrd="3" destOrd="0" presId="urn:microsoft.com/office/officeart/2005/8/layout/vList2"/>
    <dgm:cxn modelId="{1289C945-3FAC-FA45-B723-F1646B5C8089}" type="presParOf" srcId="{E54A95E2-4291-9345-B16A-27D2DF7147FB}" destId="{90641790-3181-1344-A075-36B6F4DB29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CDF62B-A803-42B1-A5A4-33E29EBA1871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BCCC9A7-C771-4D33-A0B0-7D6BF697CC9E}">
      <dgm:prSet/>
      <dgm:spPr/>
      <dgm:t>
        <a:bodyPr/>
        <a:lstStyle/>
        <a:p>
          <a:r>
            <a:rPr lang="en-US" dirty="0"/>
            <a:t>AI </a:t>
          </a:r>
        </a:p>
      </dgm:t>
    </dgm:pt>
    <dgm:pt modelId="{8CA5458D-E3D7-42BC-A083-11AA27D77E7E}" type="parTrans" cxnId="{F77F636B-4252-44C8-89ED-FECEA79E379C}">
      <dgm:prSet/>
      <dgm:spPr/>
      <dgm:t>
        <a:bodyPr/>
        <a:lstStyle/>
        <a:p>
          <a:endParaRPr lang="en-US"/>
        </a:p>
      </dgm:t>
    </dgm:pt>
    <dgm:pt modelId="{01F3B090-3F25-47C8-9249-4874F7882D6D}" type="sibTrans" cxnId="{F77F636B-4252-44C8-89ED-FECEA79E379C}">
      <dgm:prSet/>
      <dgm:spPr/>
      <dgm:t>
        <a:bodyPr/>
        <a:lstStyle/>
        <a:p>
          <a:endParaRPr lang="en-US"/>
        </a:p>
      </dgm:t>
    </dgm:pt>
    <dgm:pt modelId="{70EE3B10-8B78-432F-A122-43596E00ED7C}">
      <dgm:prSet/>
      <dgm:spPr/>
      <dgm:t>
        <a:bodyPr/>
        <a:lstStyle/>
        <a:p>
          <a:r>
            <a:rPr lang="en-US"/>
            <a:t>Neural nets</a:t>
          </a:r>
        </a:p>
      </dgm:t>
    </dgm:pt>
    <dgm:pt modelId="{E7776C0C-D325-4B4B-A5D2-ED77B4583889}" type="parTrans" cxnId="{9BBF49C1-D9D5-4A12-823C-0730051B9F7F}">
      <dgm:prSet/>
      <dgm:spPr/>
      <dgm:t>
        <a:bodyPr/>
        <a:lstStyle/>
        <a:p>
          <a:endParaRPr lang="en-US"/>
        </a:p>
      </dgm:t>
    </dgm:pt>
    <dgm:pt modelId="{9B04A3DA-1EC8-4BDA-8A1B-083FCB02524A}" type="sibTrans" cxnId="{9BBF49C1-D9D5-4A12-823C-0730051B9F7F}">
      <dgm:prSet/>
      <dgm:spPr/>
      <dgm:t>
        <a:bodyPr/>
        <a:lstStyle/>
        <a:p>
          <a:endParaRPr lang="en-US"/>
        </a:p>
      </dgm:t>
    </dgm:pt>
    <dgm:pt modelId="{6C90568D-3AAC-4201-8EF1-E72568DC21D2}">
      <dgm:prSet/>
      <dgm:spPr/>
      <dgm:t>
        <a:bodyPr/>
        <a:lstStyle/>
        <a:p>
          <a:r>
            <a:rPr lang="en-US"/>
            <a:t>Convolution layers</a:t>
          </a:r>
        </a:p>
      </dgm:t>
    </dgm:pt>
    <dgm:pt modelId="{8F815CDE-4211-41E7-8FAF-80C8995394FB}" type="parTrans" cxnId="{829C6669-84F7-4C02-9C7D-865706160EFA}">
      <dgm:prSet/>
      <dgm:spPr/>
      <dgm:t>
        <a:bodyPr/>
        <a:lstStyle/>
        <a:p>
          <a:endParaRPr lang="en-US"/>
        </a:p>
      </dgm:t>
    </dgm:pt>
    <dgm:pt modelId="{C8632262-8816-44F4-9EBC-B73494D91064}" type="sibTrans" cxnId="{829C6669-84F7-4C02-9C7D-865706160EFA}">
      <dgm:prSet/>
      <dgm:spPr/>
      <dgm:t>
        <a:bodyPr/>
        <a:lstStyle/>
        <a:p>
          <a:endParaRPr lang="en-US"/>
        </a:p>
      </dgm:t>
    </dgm:pt>
    <dgm:pt modelId="{C79D8172-58FB-4059-8E36-17883B3599A4}">
      <dgm:prSet/>
      <dgm:spPr/>
      <dgm:t>
        <a:bodyPr/>
        <a:lstStyle/>
        <a:p>
          <a:r>
            <a:rPr lang="en-US"/>
            <a:t>TCP connections</a:t>
          </a:r>
        </a:p>
      </dgm:t>
    </dgm:pt>
    <dgm:pt modelId="{77B8BABC-3806-4627-9E82-5EE8DF416402}" type="parTrans" cxnId="{92CA2848-1889-4867-B7D1-FE802D76436D}">
      <dgm:prSet/>
      <dgm:spPr/>
      <dgm:t>
        <a:bodyPr/>
        <a:lstStyle/>
        <a:p>
          <a:endParaRPr lang="en-US"/>
        </a:p>
      </dgm:t>
    </dgm:pt>
    <dgm:pt modelId="{2DCE8645-D6A6-4261-B1AA-2B35CF1E1BFF}" type="sibTrans" cxnId="{92CA2848-1889-4867-B7D1-FE802D76436D}">
      <dgm:prSet/>
      <dgm:spPr/>
      <dgm:t>
        <a:bodyPr/>
        <a:lstStyle/>
        <a:p>
          <a:endParaRPr lang="en-US"/>
        </a:p>
      </dgm:t>
    </dgm:pt>
    <dgm:pt modelId="{989D4B09-DA26-4D86-BA22-5C207ADF579B}">
      <dgm:prSet/>
      <dgm:spPr/>
      <dgm:t>
        <a:bodyPr/>
        <a:lstStyle/>
        <a:p>
          <a:r>
            <a:rPr lang="en-US"/>
            <a:t>Sockets</a:t>
          </a:r>
        </a:p>
      </dgm:t>
    </dgm:pt>
    <dgm:pt modelId="{04EAF51E-07F3-4797-B032-64CA8CA5D72E}" type="parTrans" cxnId="{08A547E1-1799-4003-9C34-242376171678}">
      <dgm:prSet/>
      <dgm:spPr/>
      <dgm:t>
        <a:bodyPr/>
        <a:lstStyle/>
        <a:p>
          <a:endParaRPr lang="en-US"/>
        </a:p>
      </dgm:t>
    </dgm:pt>
    <dgm:pt modelId="{023DA158-C8F2-4E27-BA76-7E3984DD028E}" type="sibTrans" cxnId="{08A547E1-1799-4003-9C34-242376171678}">
      <dgm:prSet/>
      <dgm:spPr/>
      <dgm:t>
        <a:bodyPr/>
        <a:lstStyle/>
        <a:p>
          <a:endParaRPr lang="en-US"/>
        </a:p>
      </dgm:t>
    </dgm:pt>
    <dgm:pt modelId="{76DD79E2-9C4C-440A-8572-78A995FE093E}">
      <dgm:prSet/>
      <dgm:spPr/>
      <dgm:t>
        <a:bodyPr/>
        <a:lstStyle/>
        <a:p>
          <a:r>
            <a:rPr lang="en-US"/>
            <a:t>RunProcess</a:t>
          </a:r>
        </a:p>
      </dgm:t>
    </dgm:pt>
    <dgm:pt modelId="{6B5F2459-A250-40EA-99FA-FC29E16E2FAA}" type="parTrans" cxnId="{EC1C1B79-69C5-4C33-9A27-837A3D756916}">
      <dgm:prSet/>
      <dgm:spPr/>
      <dgm:t>
        <a:bodyPr/>
        <a:lstStyle/>
        <a:p>
          <a:endParaRPr lang="en-US"/>
        </a:p>
      </dgm:t>
    </dgm:pt>
    <dgm:pt modelId="{4305A734-B6CD-4CF2-B50D-C4653238239F}" type="sibTrans" cxnId="{EC1C1B79-69C5-4C33-9A27-837A3D756916}">
      <dgm:prSet/>
      <dgm:spPr/>
      <dgm:t>
        <a:bodyPr/>
        <a:lstStyle/>
        <a:p>
          <a:endParaRPr lang="en-US"/>
        </a:p>
      </dgm:t>
    </dgm:pt>
    <dgm:pt modelId="{F13913F4-4C73-4FB4-93A5-0B31DF742E82}">
      <dgm:prSet/>
      <dgm:spPr/>
      <dgm:t>
        <a:bodyPr/>
        <a:lstStyle/>
        <a:p>
          <a:r>
            <a:rPr lang="en-US"/>
            <a:t>PostgreSQL</a:t>
          </a:r>
        </a:p>
      </dgm:t>
    </dgm:pt>
    <dgm:pt modelId="{E0B9E260-E784-4B6B-A0EF-A7D1AB7FF362}" type="parTrans" cxnId="{3881AFA4-28B7-4581-A45B-21C90CF7A635}">
      <dgm:prSet/>
      <dgm:spPr/>
      <dgm:t>
        <a:bodyPr/>
        <a:lstStyle/>
        <a:p>
          <a:endParaRPr lang="en-US"/>
        </a:p>
      </dgm:t>
    </dgm:pt>
    <dgm:pt modelId="{431D5DB8-8885-4C93-8081-BCDC43475688}" type="sibTrans" cxnId="{3881AFA4-28B7-4581-A45B-21C90CF7A635}">
      <dgm:prSet/>
      <dgm:spPr/>
      <dgm:t>
        <a:bodyPr/>
        <a:lstStyle/>
        <a:p>
          <a:endParaRPr lang="en-US"/>
        </a:p>
      </dgm:t>
    </dgm:pt>
    <dgm:pt modelId="{16A0FE74-0D18-432A-A0B0-0436C05EF58C}">
      <dgm:prSet/>
      <dgm:spPr/>
      <dgm:t>
        <a:bodyPr/>
        <a:lstStyle/>
        <a:p>
          <a:r>
            <a:rPr lang="en-US"/>
            <a:t>Unix command line</a:t>
          </a:r>
        </a:p>
      </dgm:t>
    </dgm:pt>
    <dgm:pt modelId="{D7D23F79-DE95-4BFA-A5E1-787E515CD80C}" type="parTrans" cxnId="{D284BFBF-53CD-4405-BD0D-46462C9C1891}">
      <dgm:prSet/>
      <dgm:spPr/>
      <dgm:t>
        <a:bodyPr/>
        <a:lstStyle/>
        <a:p>
          <a:endParaRPr lang="en-US"/>
        </a:p>
      </dgm:t>
    </dgm:pt>
    <dgm:pt modelId="{7269D486-555B-4B57-B5F3-0CF42D96663D}" type="sibTrans" cxnId="{D284BFBF-53CD-4405-BD0D-46462C9C1891}">
      <dgm:prSet/>
      <dgm:spPr/>
      <dgm:t>
        <a:bodyPr/>
        <a:lstStyle/>
        <a:p>
          <a:endParaRPr lang="en-US"/>
        </a:p>
      </dgm:t>
    </dgm:pt>
    <dgm:pt modelId="{7AFF2BA8-0C3D-43A2-8E3E-9A2EC45A2231}">
      <dgm:prSet/>
      <dgm:spPr/>
      <dgm:t>
        <a:bodyPr/>
        <a:lstStyle/>
        <a:p>
          <a:r>
            <a:rPr lang="en-US"/>
            <a:t>Windows command line/WinSCP/Putty</a:t>
          </a:r>
        </a:p>
      </dgm:t>
    </dgm:pt>
    <dgm:pt modelId="{75B9009A-E152-4329-B39B-2DF5DFE058A0}" type="parTrans" cxnId="{3A70EBF5-6BF9-47CA-B151-CB7087F5F0E9}">
      <dgm:prSet/>
      <dgm:spPr/>
      <dgm:t>
        <a:bodyPr/>
        <a:lstStyle/>
        <a:p>
          <a:endParaRPr lang="en-US"/>
        </a:p>
      </dgm:t>
    </dgm:pt>
    <dgm:pt modelId="{D5F54E91-D29A-4814-B197-3852121EDB4A}" type="sibTrans" cxnId="{3A70EBF5-6BF9-47CA-B151-CB7087F5F0E9}">
      <dgm:prSet/>
      <dgm:spPr/>
      <dgm:t>
        <a:bodyPr/>
        <a:lstStyle/>
        <a:p>
          <a:endParaRPr lang="en-US"/>
        </a:p>
      </dgm:t>
    </dgm:pt>
    <dgm:pt modelId="{2F16679E-C8F3-4211-91CF-689E332AFACC}">
      <dgm:prSet/>
      <dgm:spPr/>
      <dgm:t>
        <a:bodyPr/>
        <a:lstStyle/>
        <a:p>
          <a:r>
            <a:rPr lang="en-US"/>
            <a:t>tmux (unix command)</a:t>
          </a:r>
        </a:p>
      </dgm:t>
    </dgm:pt>
    <dgm:pt modelId="{4A7AAEC4-DB80-470F-998F-8754369AEE9D}" type="parTrans" cxnId="{24D1C442-7231-43D2-966A-29CECA6A8088}">
      <dgm:prSet/>
      <dgm:spPr/>
      <dgm:t>
        <a:bodyPr/>
        <a:lstStyle/>
        <a:p>
          <a:endParaRPr lang="en-US"/>
        </a:p>
      </dgm:t>
    </dgm:pt>
    <dgm:pt modelId="{C39C23B9-33F2-47DA-BA4F-1B22C291F068}" type="sibTrans" cxnId="{24D1C442-7231-43D2-966A-29CECA6A8088}">
      <dgm:prSet/>
      <dgm:spPr/>
      <dgm:t>
        <a:bodyPr/>
        <a:lstStyle/>
        <a:p>
          <a:endParaRPr lang="en-US"/>
        </a:p>
      </dgm:t>
    </dgm:pt>
    <dgm:pt modelId="{81CD6568-F4B6-4A40-80C1-8D72731573A7}">
      <dgm:prSet/>
      <dgm:spPr/>
      <dgm:t>
        <a:bodyPr/>
        <a:lstStyle/>
        <a:p>
          <a:r>
            <a:rPr lang="en-US"/>
            <a:t>Port-forwarding</a:t>
          </a:r>
        </a:p>
      </dgm:t>
    </dgm:pt>
    <dgm:pt modelId="{39DB8461-9271-4B6E-8DF9-D36D478CA4F8}" type="parTrans" cxnId="{1485ADDB-4063-4493-A782-244752788D9E}">
      <dgm:prSet/>
      <dgm:spPr/>
      <dgm:t>
        <a:bodyPr/>
        <a:lstStyle/>
        <a:p>
          <a:endParaRPr lang="en-US"/>
        </a:p>
      </dgm:t>
    </dgm:pt>
    <dgm:pt modelId="{9D3E1101-771E-4C87-AF81-C612091D8C21}" type="sibTrans" cxnId="{1485ADDB-4063-4493-A782-244752788D9E}">
      <dgm:prSet/>
      <dgm:spPr/>
      <dgm:t>
        <a:bodyPr/>
        <a:lstStyle/>
        <a:p>
          <a:endParaRPr lang="en-US"/>
        </a:p>
      </dgm:t>
    </dgm:pt>
    <dgm:pt modelId="{3D46C701-4FC6-4B20-A89B-E1E3AC12523F}">
      <dgm:prSet/>
      <dgm:spPr/>
      <dgm:t>
        <a:bodyPr/>
        <a:lstStyle/>
        <a:p>
          <a:r>
            <a:rPr lang="en-US"/>
            <a:t>Client-server relationships</a:t>
          </a:r>
        </a:p>
      </dgm:t>
    </dgm:pt>
    <dgm:pt modelId="{E57D23EA-BB27-4762-9832-9C633901F1D3}" type="parTrans" cxnId="{8B45D62F-C1C0-4059-A79B-A1E1C6BD4786}">
      <dgm:prSet/>
      <dgm:spPr/>
      <dgm:t>
        <a:bodyPr/>
        <a:lstStyle/>
        <a:p>
          <a:endParaRPr lang="en-US"/>
        </a:p>
      </dgm:t>
    </dgm:pt>
    <dgm:pt modelId="{43658E5A-1FFC-4B2D-9A7E-0890E3F8825A}" type="sibTrans" cxnId="{8B45D62F-C1C0-4059-A79B-A1E1C6BD4786}">
      <dgm:prSet/>
      <dgm:spPr/>
      <dgm:t>
        <a:bodyPr/>
        <a:lstStyle/>
        <a:p>
          <a:endParaRPr lang="en-US"/>
        </a:p>
      </dgm:t>
    </dgm:pt>
    <dgm:pt modelId="{B72BFCA7-8D92-44A3-B24E-72B7DC5B0247}">
      <dgm:prSet/>
      <dgm:spPr/>
      <dgm:t>
        <a:bodyPr/>
        <a:lstStyle/>
        <a:p>
          <a:r>
            <a:rPr lang="en-US"/>
            <a:t>Database management</a:t>
          </a:r>
        </a:p>
      </dgm:t>
    </dgm:pt>
    <dgm:pt modelId="{64E48A7C-A654-467C-AC70-4795271AE64B}" type="parTrans" cxnId="{079A94CD-64D5-4C2B-A54A-2F6FF6C2B070}">
      <dgm:prSet/>
      <dgm:spPr/>
      <dgm:t>
        <a:bodyPr/>
        <a:lstStyle/>
        <a:p>
          <a:endParaRPr lang="en-US"/>
        </a:p>
      </dgm:t>
    </dgm:pt>
    <dgm:pt modelId="{B5222160-2A78-474F-BC17-70FFE477D87A}" type="sibTrans" cxnId="{079A94CD-64D5-4C2B-A54A-2F6FF6C2B070}">
      <dgm:prSet/>
      <dgm:spPr/>
      <dgm:t>
        <a:bodyPr/>
        <a:lstStyle/>
        <a:p>
          <a:endParaRPr lang="en-US"/>
        </a:p>
      </dgm:t>
    </dgm:pt>
    <dgm:pt modelId="{8819BEF0-349C-4386-B5D3-975FA900FBCD}">
      <dgm:prSet/>
      <dgm:spPr/>
      <dgm:t>
        <a:bodyPr/>
        <a:lstStyle/>
        <a:p>
          <a:r>
            <a:rPr lang="en-US"/>
            <a:t>Database generation</a:t>
          </a:r>
        </a:p>
      </dgm:t>
    </dgm:pt>
    <dgm:pt modelId="{28A1C9EF-5019-412E-B87B-42EB5EC015FE}" type="parTrans" cxnId="{A4871FC6-5E15-4590-B07F-2C9B95E0D76F}">
      <dgm:prSet/>
      <dgm:spPr/>
      <dgm:t>
        <a:bodyPr/>
        <a:lstStyle/>
        <a:p>
          <a:endParaRPr lang="en-US"/>
        </a:p>
      </dgm:t>
    </dgm:pt>
    <dgm:pt modelId="{AF8923FA-9699-423B-A8F2-1136528B19AA}" type="sibTrans" cxnId="{A4871FC6-5E15-4590-B07F-2C9B95E0D76F}">
      <dgm:prSet/>
      <dgm:spPr/>
      <dgm:t>
        <a:bodyPr/>
        <a:lstStyle/>
        <a:p>
          <a:endParaRPr lang="en-US"/>
        </a:p>
      </dgm:t>
    </dgm:pt>
    <dgm:pt modelId="{DCE6D85E-D835-4047-A3F4-6C2FACC0ABB0}">
      <dgm:prSet/>
      <dgm:spPr/>
      <dgm:t>
        <a:bodyPr/>
        <a:lstStyle/>
        <a:p>
          <a:r>
            <a:rPr lang="en-US"/>
            <a:t>Manually adding Ubuntu dependency libraries</a:t>
          </a:r>
        </a:p>
      </dgm:t>
    </dgm:pt>
    <dgm:pt modelId="{7C1A9F14-D9B2-40F6-B147-EF20A25C52E2}" type="parTrans" cxnId="{9B500121-D0ED-4A03-8FF9-1B447AE018E2}">
      <dgm:prSet/>
      <dgm:spPr/>
      <dgm:t>
        <a:bodyPr/>
        <a:lstStyle/>
        <a:p>
          <a:endParaRPr lang="en-US"/>
        </a:p>
      </dgm:t>
    </dgm:pt>
    <dgm:pt modelId="{21236632-1512-4793-8799-54FF5F78B007}" type="sibTrans" cxnId="{9B500121-D0ED-4A03-8FF9-1B447AE018E2}">
      <dgm:prSet/>
      <dgm:spPr/>
      <dgm:t>
        <a:bodyPr/>
        <a:lstStyle/>
        <a:p>
          <a:endParaRPr lang="en-US"/>
        </a:p>
      </dgm:t>
    </dgm:pt>
    <dgm:pt modelId="{8D782951-C6BD-45C0-95C2-204670ED4ED0}">
      <dgm:prSet/>
      <dgm:spPr/>
      <dgm:t>
        <a:bodyPr/>
        <a:lstStyle/>
        <a:p>
          <a:r>
            <a:rPr lang="en-US"/>
            <a:t>Command line Mathematica</a:t>
          </a:r>
        </a:p>
      </dgm:t>
    </dgm:pt>
    <dgm:pt modelId="{354F7D7E-C400-4E50-8AD7-60325B50464D}" type="parTrans" cxnId="{B332D33C-912F-4051-BCAC-13A376418C94}">
      <dgm:prSet/>
      <dgm:spPr/>
      <dgm:t>
        <a:bodyPr/>
        <a:lstStyle/>
        <a:p>
          <a:endParaRPr lang="en-US"/>
        </a:p>
      </dgm:t>
    </dgm:pt>
    <dgm:pt modelId="{43B07D48-E243-4A25-AF15-1FE0A5E481E8}" type="sibTrans" cxnId="{B332D33C-912F-4051-BCAC-13A376418C94}">
      <dgm:prSet/>
      <dgm:spPr/>
      <dgm:t>
        <a:bodyPr/>
        <a:lstStyle/>
        <a:p>
          <a:endParaRPr lang="en-US"/>
        </a:p>
      </dgm:t>
    </dgm:pt>
    <dgm:pt modelId="{69576916-855C-4BC6-8EEA-D0945C849EA2}">
      <dgm:prSet/>
      <dgm:spPr/>
      <dgm:t>
        <a:bodyPr/>
        <a:lstStyle/>
        <a:p>
          <a:r>
            <a:rPr lang="en-US"/>
            <a:t>.wls scripts (Wolfram Language Scripts)</a:t>
          </a:r>
        </a:p>
      </dgm:t>
    </dgm:pt>
    <dgm:pt modelId="{2173AE55-4BD5-46D0-A2AD-E159936088D5}" type="parTrans" cxnId="{84584BEE-4EEB-4483-B53F-88D0F5CCB5DE}">
      <dgm:prSet/>
      <dgm:spPr/>
      <dgm:t>
        <a:bodyPr/>
        <a:lstStyle/>
        <a:p>
          <a:endParaRPr lang="en-US"/>
        </a:p>
      </dgm:t>
    </dgm:pt>
    <dgm:pt modelId="{E91717A3-D8AD-4458-82AF-2AE6025AFD68}" type="sibTrans" cxnId="{84584BEE-4EEB-4483-B53F-88D0F5CCB5DE}">
      <dgm:prSet/>
      <dgm:spPr/>
      <dgm:t>
        <a:bodyPr/>
        <a:lstStyle/>
        <a:p>
          <a:endParaRPr lang="en-US"/>
        </a:p>
      </dgm:t>
    </dgm:pt>
    <dgm:pt modelId="{AC057FC3-87AD-2840-A287-69109C7CF256}" type="pres">
      <dgm:prSet presAssocID="{2ECDF62B-A803-42B1-A5A4-33E29EBA1871}" presName="vert0" presStyleCnt="0">
        <dgm:presLayoutVars>
          <dgm:dir/>
          <dgm:animOne val="branch"/>
          <dgm:animLvl val="lvl"/>
        </dgm:presLayoutVars>
      </dgm:prSet>
      <dgm:spPr/>
    </dgm:pt>
    <dgm:pt modelId="{E98E12AB-CB02-FE4A-BBE5-4251AD09A417}" type="pres">
      <dgm:prSet presAssocID="{7BCCC9A7-C771-4D33-A0B0-7D6BF697CC9E}" presName="thickLine" presStyleLbl="alignNode1" presStyleIdx="0" presStyleCnt="17"/>
      <dgm:spPr/>
    </dgm:pt>
    <dgm:pt modelId="{437909F3-0667-4A43-BFDB-8D66229A902C}" type="pres">
      <dgm:prSet presAssocID="{7BCCC9A7-C771-4D33-A0B0-7D6BF697CC9E}" presName="horz1" presStyleCnt="0"/>
      <dgm:spPr/>
    </dgm:pt>
    <dgm:pt modelId="{87C15ED9-61F3-8C48-8806-044B17F1A646}" type="pres">
      <dgm:prSet presAssocID="{7BCCC9A7-C771-4D33-A0B0-7D6BF697CC9E}" presName="tx1" presStyleLbl="revTx" presStyleIdx="0" presStyleCnt="17"/>
      <dgm:spPr/>
    </dgm:pt>
    <dgm:pt modelId="{C50C3248-A432-6F44-9997-83C51BBE03EB}" type="pres">
      <dgm:prSet presAssocID="{7BCCC9A7-C771-4D33-A0B0-7D6BF697CC9E}" presName="vert1" presStyleCnt="0"/>
      <dgm:spPr/>
    </dgm:pt>
    <dgm:pt modelId="{67835B0B-D114-7A46-A58A-88190734D6DD}" type="pres">
      <dgm:prSet presAssocID="{70EE3B10-8B78-432F-A122-43596E00ED7C}" presName="thickLine" presStyleLbl="alignNode1" presStyleIdx="1" presStyleCnt="17"/>
      <dgm:spPr/>
    </dgm:pt>
    <dgm:pt modelId="{E64E13E6-777A-6240-8C43-D23C1CCDFDCE}" type="pres">
      <dgm:prSet presAssocID="{70EE3B10-8B78-432F-A122-43596E00ED7C}" presName="horz1" presStyleCnt="0"/>
      <dgm:spPr/>
    </dgm:pt>
    <dgm:pt modelId="{0D75EFFD-3278-2940-8A6D-5C1D89179CA7}" type="pres">
      <dgm:prSet presAssocID="{70EE3B10-8B78-432F-A122-43596E00ED7C}" presName="tx1" presStyleLbl="revTx" presStyleIdx="1" presStyleCnt="17"/>
      <dgm:spPr/>
    </dgm:pt>
    <dgm:pt modelId="{6F590B38-0792-654D-9A92-E9C91386B5CC}" type="pres">
      <dgm:prSet presAssocID="{70EE3B10-8B78-432F-A122-43596E00ED7C}" presName="vert1" presStyleCnt="0"/>
      <dgm:spPr/>
    </dgm:pt>
    <dgm:pt modelId="{689CDBB3-EC3A-1249-954B-09BC3B4CABE9}" type="pres">
      <dgm:prSet presAssocID="{6C90568D-3AAC-4201-8EF1-E72568DC21D2}" presName="thickLine" presStyleLbl="alignNode1" presStyleIdx="2" presStyleCnt="17"/>
      <dgm:spPr/>
    </dgm:pt>
    <dgm:pt modelId="{298BA990-2597-B042-99D2-C83758CA03D9}" type="pres">
      <dgm:prSet presAssocID="{6C90568D-3AAC-4201-8EF1-E72568DC21D2}" presName="horz1" presStyleCnt="0"/>
      <dgm:spPr/>
    </dgm:pt>
    <dgm:pt modelId="{2D288641-6C29-A548-A672-74056340A03D}" type="pres">
      <dgm:prSet presAssocID="{6C90568D-3AAC-4201-8EF1-E72568DC21D2}" presName="tx1" presStyleLbl="revTx" presStyleIdx="2" presStyleCnt="17"/>
      <dgm:spPr/>
    </dgm:pt>
    <dgm:pt modelId="{0E60BFE6-22CD-AA42-8BF8-1CF596BDF96B}" type="pres">
      <dgm:prSet presAssocID="{6C90568D-3AAC-4201-8EF1-E72568DC21D2}" presName="vert1" presStyleCnt="0"/>
      <dgm:spPr/>
    </dgm:pt>
    <dgm:pt modelId="{6278E54C-C7CF-2046-B603-16EDFDAA2DEA}" type="pres">
      <dgm:prSet presAssocID="{C79D8172-58FB-4059-8E36-17883B3599A4}" presName="thickLine" presStyleLbl="alignNode1" presStyleIdx="3" presStyleCnt="17"/>
      <dgm:spPr/>
    </dgm:pt>
    <dgm:pt modelId="{42D2A6A9-72E2-A84A-9211-D763BCEF8074}" type="pres">
      <dgm:prSet presAssocID="{C79D8172-58FB-4059-8E36-17883B3599A4}" presName="horz1" presStyleCnt="0"/>
      <dgm:spPr/>
    </dgm:pt>
    <dgm:pt modelId="{0B3B7392-8E49-3C4C-8F43-5F9B0DAEB3BE}" type="pres">
      <dgm:prSet presAssocID="{C79D8172-58FB-4059-8E36-17883B3599A4}" presName="tx1" presStyleLbl="revTx" presStyleIdx="3" presStyleCnt="17"/>
      <dgm:spPr/>
    </dgm:pt>
    <dgm:pt modelId="{666DD9BB-9CBD-664E-92EF-3C1C089D5490}" type="pres">
      <dgm:prSet presAssocID="{C79D8172-58FB-4059-8E36-17883B3599A4}" presName="vert1" presStyleCnt="0"/>
      <dgm:spPr/>
    </dgm:pt>
    <dgm:pt modelId="{2B59B184-389A-2445-A486-E9A7D2B49C93}" type="pres">
      <dgm:prSet presAssocID="{989D4B09-DA26-4D86-BA22-5C207ADF579B}" presName="thickLine" presStyleLbl="alignNode1" presStyleIdx="4" presStyleCnt="17"/>
      <dgm:spPr/>
    </dgm:pt>
    <dgm:pt modelId="{09726F11-1991-A542-BF0C-AB85BC25C679}" type="pres">
      <dgm:prSet presAssocID="{989D4B09-DA26-4D86-BA22-5C207ADF579B}" presName="horz1" presStyleCnt="0"/>
      <dgm:spPr/>
    </dgm:pt>
    <dgm:pt modelId="{CF86DBD6-6DE6-6946-8443-4199E7DD6BEC}" type="pres">
      <dgm:prSet presAssocID="{989D4B09-DA26-4D86-BA22-5C207ADF579B}" presName="tx1" presStyleLbl="revTx" presStyleIdx="4" presStyleCnt="17"/>
      <dgm:spPr/>
    </dgm:pt>
    <dgm:pt modelId="{1D857C44-5080-DC48-839C-3737A891E5A9}" type="pres">
      <dgm:prSet presAssocID="{989D4B09-DA26-4D86-BA22-5C207ADF579B}" presName="vert1" presStyleCnt="0"/>
      <dgm:spPr/>
    </dgm:pt>
    <dgm:pt modelId="{C551AE64-8309-7E4F-8FE7-07360AEB6ADA}" type="pres">
      <dgm:prSet presAssocID="{76DD79E2-9C4C-440A-8572-78A995FE093E}" presName="thickLine" presStyleLbl="alignNode1" presStyleIdx="5" presStyleCnt="17"/>
      <dgm:spPr/>
    </dgm:pt>
    <dgm:pt modelId="{2FE2F10F-7C4C-D642-8BDE-00A6118FF700}" type="pres">
      <dgm:prSet presAssocID="{76DD79E2-9C4C-440A-8572-78A995FE093E}" presName="horz1" presStyleCnt="0"/>
      <dgm:spPr/>
    </dgm:pt>
    <dgm:pt modelId="{9527EB11-EE37-E444-BAA4-EC08EBEC3F64}" type="pres">
      <dgm:prSet presAssocID="{76DD79E2-9C4C-440A-8572-78A995FE093E}" presName="tx1" presStyleLbl="revTx" presStyleIdx="5" presStyleCnt="17"/>
      <dgm:spPr/>
    </dgm:pt>
    <dgm:pt modelId="{A338800A-0AFB-D945-BD3D-5DBF3748BE44}" type="pres">
      <dgm:prSet presAssocID="{76DD79E2-9C4C-440A-8572-78A995FE093E}" presName="vert1" presStyleCnt="0"/>
      <dgm:spPr/>
    </dgm:pt>
    <dgm:pt modelId="{05DBFAD6-910A-6C49-AC40-E1D88B59B74A}" type="pres">
      <dgm:prSet presAssocID="{F13913F4-4C73-4FB4-93A5-0B31DF742E82}" presName="thickLine" presStyleLbl="alignNode1" presStyleIdx="6" presStyleCnt="17"/>
      <dgm:spPr/>
    </dgm:pt>
    <dgm:pt modelId="{71D52378-DD12-9A4A-AAF6-DBA0354D234E}" type="pres">
      <dgm:prSet presAssocID="{F13913F4-4C73-4FB4-93A5-0B31DF742E82}" presName="horz1" presStyleCnt="0"/>
      <dgm:spPr/>
    </dgm:pt>
    <dgm:pt modelId="{407F8243-C094-4045-B5A4-D625C485AFBD}" type="pres">
      <dgm:prSet presAssocID="{F13913F4-4C73-4FB4-93A5-0B31DF742E82}" presName="tx1" presStyleLbl="revTx" presStyleIdx="6" presStyleCnt="17"/>
      <dgm:spPr/>
    </dgm:pt>
    <dgm:pt modelId="{802850D2-F4A5-4C42-939B-CED9FFE9B57E}" type="pres">
      <dgm:prSet presAssocID="{F13913F4-4C73-4FB4-93A5-0B31DF742E82}" presName="vert1" presStyleCnt="0"/>
      <dgm:spPr/>
    </dgm:pt>
    <dgm:pt modelId="{E54B8FD1-2DB3-E842-92AA-4CFE7682D5F9}" type="pres">
      <dgm:prSet presAssocID="{16A0FE74-0D18-432A-A0B0-0436C05EF58C}" presName="thickLine" presStyleLbl="alignNode1" presStyleIdx="7" presStyleCnt="17"/>
      <dgm:spPr/>
    </dgm:pt>
    <dgm:pt modelId="{7EB833B3-543A-2F4F-BA5B-8D710EBA641C}" type="pres">
      <dgm:prSet presAssocID="{16A0FE74-0D18-432A-A0B0-0436C05EF58C}" presName="horz1" presStyleCnt="0"/>
      <dgm:spPr/>
    </dgm:pt>
    <dgm:pt modelId="{05A0CDBA-8001-3F47-A223-BA624D581A82}" type="pres">
      <dgm:prSet presAssocID="{16A0FE74-0D18-432A-A0B0-0436C05EF58C}" presName="tx1" presStyleLbl="revTx" presStyleIdx="7" presStyleCnt="17"/>
      <dgm:spPr/>
    </dgm:pt>
    <dgm:pt modelId="{D9B823B2-8306-5245-81FA-0273F9EAB119}" type="pres">
      <dgm:prSet presAssocID="{16A0FE74-0D18-432A-A0B0-0436C05EF58C}" presName="vert1" presStyleCnt="0"/>
      <dgm:spPr/>
    </dgm:pt>
    <dgm:pt modelId="{13E414D9-BA37-244C-BCB7-C16FF73E7C2E}" type="pres">
      <dgm:prSet presAssocID="{7AFF2BA8-0C3D-43A2-8E3E-9A2EC45A2231}" presName="thickLine" presStyleLbl="alignNode1" presStyleIdx="8" presStyleCnt="17"/>
      <dgm:spPr/>
    </dgm:pt>
    <dgm:pt modelId="{06123721-2457-7643-8373-A3F2B45F6EB1}" type="pres">
      <dgm:prSet presAssocID="{7AFF2BA8-0C3D-43A2-8E3E-9A2EC45A2231}" presName="horz1" presStyleCnt="0"/>
      <dgm:spPr/>
    </dgm:pt>
    <dgm:pt modelId="{FEA5074C-17AB-2041-9468-AB0F2B992EA8}" type="pres">
      <dgm:prSet presAssocID="{7AFF2BA8-0C3D-43A2-8E3E-9A2EC45A2231}" presName="tx1" presStyleLbl="revTx" presStyleIdx="8" presStyleCnt="17"/>
      <dgm:spPr/>
    </dgm:pt>
    <dgm:pt modelId="{1EDD15F8-9D1B-BA42-8B88-F4954AACA571}" type="pres">
      <dgm:prSet presAssocID="{7AFF2BA8-0C3D-43A2-8E3E-9A2EC45A2231}" presName="vert1" presStyleCnt="0"/>
      <dgm:spPr/>
    </dgm:pt>
    <dgm:pt modelId="{8AE71286-7DBA-494C-964E-333CAE5DFDE1}" type="pres">
      <dgm:prSet presAssocID="{2F16679E-C8F3-4211-91CF-689E332AFACC}" presName="thickLine" presStyleLbl="alignNode1" presStyleIdx="9" presStyleCnt="17"/>
      <dgm:spPr/>
    </dgm:pt>
    <dgm:pt modelId="{32159E44-2C83-EC45-9197-47364D54BEAA}" type="pres">
      <dgm:prSet presAssocID="{2F16679E-C8F3-4211-91CF-689E332AFACC}" presName="horz1" presStyleCnt="0"/>
      <dgm:spPr/>
    </dgm:pt>
    <dgm:pt modelId="{AA78F32D-68C5-F24E-B156-CC1157108A0F}" type="pres">
      <dgm:prSet presAssocID="{2F16679E-C8F3-4211-91CF-689E332AFACC}" presName="tx1" presStyleLbl="revTx" presStyleIdx="9" presStyleCnt="17"/>
      <dgm:spPr/>
    </dgm:pt>
    <dgm:pt modelId="{88A61BFB-E08E-734E-AC72-3CB705C31AFB}" type="pres">
      <dgm:prSet presAssocID="{2F16679E-C8F3-4211-91CF-689E332AFACC}" presName="vert1" presStyleCnt="0"/>
      <dgm:spPr/>
    </dgm:pt>
    <dgm:pt modelId="{01527312-35E0-904B-8A3E-1CDA5CB64C67}" type="pres">
      <dgm:prSet presAssocID="{81CD6568-F4B6-4A40-80C1-8D72731573A7}" presName="thickLine" presStyleLbl="alignNode1" presStyleIdx="10" presStyleCnt="17"/>
      <dgm:spPr/>
    </dgm:pt>
    <dgm:pt modelId="{A18A3BB8-7D06-C340-85AF-40713AA10F05}" type="pres">
      <dgm:prSet presAssocID="{81CD6568-F4B6-4A40-80C1-8D72731573A7}" presName="horz1" presStyleCnt="0"/>
      <dgm:spPr/>
    </dgm:pt>
    <dgm:pt modelId="{2F1FB370-2AF4-D04F-8BDC-9206FC2BA419}" type="pres">
      <dgm:prSet presAssocID="{81CD6568-F4B6-4A40-80C1-8D72731573A7}" presName="tx1" presStyleLbl="revTx" presStyleIdx="10" presStyleCnt="17"/>
      <dgm:spPr/>
    </dgm:pt>
    <dgm:pt modelId="{41CDA23B-827F-D546-BEC0-0C2BF6E254D4}" type="pres">
      <dgm:prSet presAssocID="{81CD6568-F4B6-4A40-80C1-8D72731573A7}" presName="vert1" presStyleCnt="0"/>
      <dgm:spPr/>
    </dgm:pt>
    <dgm:pt modelId="{4D7C1D4F-E950-114B-B981-323D3B3967A2}" type="pres">
      <dgm:prSet presAssocID="{3D46C701-4FC6-4B20-A89B-E1E3AC12523F}" presName="thickLine" presStyleLbl="alignNode1" presStyleIdx="11" presStyleCnt="17"/>
      <dgm:spPr/>
    </dgm:pt>
    <dgm:pt modelId="{F937624C-1718-1545-BDA5-216012587A6F}" type="pres">
      <dgm:prSet presAssocID="{3D46C701-4FC6-4B20-A89B-E1E3AC12523F}" presName="horz1" presStyleCnt="0"/>
      <dgm:spPr/>
    </dgm:pt>
    <dgm:pt modelId="{EEDED0EB-1F81-4B4B-B722-9E64A7227038}" type="pres">
      <dgm:prSet presAssocID="{3D46C701-4FC6-4B20-A89B-E1E3AC12523F}" presName="tx1" presStyleLbl="revTx" presStyleIdx="11" presStyleCnt="17"/>
      <dgm:spPr/>
    </dgm:pt>
    <dgm:pt modelId="{9857953C-8FD3-D948-958F-DC10BEE4FBFE}" type="pres">
      <dgm:prSet presAssocID="{3D46C701-4FC6-4B20-A89B-E1E3AC12523F}" presName="vert1" presStyleCnt="0"/>
      <dgm:spPr/>
    </dgm:pt>
    <dgm:pt modelId="{293C23BA-BB1F-7741-B150-06C1E4B02C25}" type="pres">
      <dgm:prSet presAssocID="{B72BFCA7-8D92-44A3-B24E-72B7DC5B0247}" presName="thickLine" presStyleLbl="alignNode1" presStyleIdx="12" presStyleCnt="17"/>
      <dgm:spPr/>
    </dgm:pt>
    <dgm:pt modelId="{36017D8E-7DAF-3F4D-90DB-00E81915CACB}" type="pres">
      <dgm:prSet presAssocID="{B72BFCA7-8D92-44A3-B24E-72B7DC5B0247}" presName="horz1" presStyleCnt="0"/>
      <dgm:spPr/>
    </dgm:pt>
    <dgm:pt modelId="{FD8FC417-CD37-3E4C-9ADB-797AFDCFA29B}" type="pres">
      <dgm:prSet presAssocID="{B72BFCA7-8D92-44A3-B24E-72B7DC5B0247}" presName="tx1" presStyleLbl="revTx" presStyleIdx="12" presStyleCnt="17"/>
      <dgm:spPr/>
    </dgm:pt>
    <dgm:pt modelId="{0C4A10A3-CBC8-D34D-A526-96A56EF5C66B}" type="pres">
      <dgm:prSet presAssocID="{B72BFCA7-8D92-44A3-B24E-72B7DC5B0247}" presName="vert1" presStyleCnt="0"/>
      <dgm:spPr/>
    </dgm:pt>
    <dgm:pt modelId="{8921D3A3-02BD-3547-B6ED-0B059324C53E}" type="pres">
      <dgm:prSet presAssocID="{8819BEF0-349C-4386-B5D3-975FA900FBCD}" presName="thickLine" presStyleLbl="alignNode1" presStyleIdx="13" presStyleCnt="17"/>
      <dgm:spPr/>
    </dgm:pt>
    <dgm:pt modelId="{B5ED3312-8F1C-B24F-A914-99BDAD413EF9}" type="pres">
      <dgm:prSet presAssocID="{8819BEF0-349C-4386-B5D3-975FA900FBCD}" presName="horz1" presStyleCnt="0"/>
      <dgm:spPr/>
    </dgm:pt>
    <dgm:pt modelId="{11D2985A-209F-134B-906A-59CC2814A582}" type="pres">
      <dgm:prSet presAssocID="{8819BEF0-349C-4386-B5D3-975FA900FBCD}" presName="tx1" presStyleLbl="revTx" presStyleIdx="13" presStyleCnt="17"/>
      <dgm:spPr/>
    </dgm:pt>
    <dgm:pt modelId="{1EC5A0DB-5041-2A4D-9E30-063E380F17FA}" type="pres">
      <dgm:prSet presAssocID="{8819BEF0-349C-4386-B5D3-975FA900FBCD}" presName="vert1" presStyleCnt="0"/>
      <dgm:spPr/>
    </dgm:pt>
    <dgm:pt modelId="{8BED0228-EC1A-5741-A657-1DA286A3C14F}" type="pres">
      <dgm:prSet presAssocID="{DCE6D85E-D835-4047-A3F4-6C2FACC0ABB0}" presName="thickLine" presStyleLbl="alignNode1" presStyleIdx="14" presStyleCnt="17"/>
      <dgm:spPr/>
    </dgm:pt>
    <dgm:pt modelId="{5F95F02A-31F3-2343-AABE-D4093BFB930A}" type="pres">
      <dgm:prSet presAssocID="{DCE6D85E-D835-4047-A3F4-6C2FACC0ABB0}" presName="horz1" presStyleCnt="0"/>
      <dgm:spPr/>
    </dgm:pt>
    <dgm:pt modelId="{77D78D96-0444-BE4C-8666-1062AE3D2EAC}" type="pres">
      <dgm:prSet presAssocID="{DCE6D85E-D835-4047-A3F4-6C2FACC0ABB0}" presName="tx1" presStyleLbl="revTx" presStyleIdx="14" presStyleCnt="17"/>
      <dgm:spPr/>
    </dgm:pt>
    <dgm:pt modelId="{C3C6E40D-8E42-584D-A0D7-53D1F0130E43}" type="pres">
      <dgm:prSet presAssocID="{DCE6D85E-D835-4047-A3F4-6C2FACC0ABB0}" presName="vert1" presStyleCnt="0"/>
      <dgm:spPr/>
    </dgm:pt>
    <dgm:pt modelId="{E82D6C47-1376-FB4E-B97C-9CB082B90B46}" type="pres">
      <dgm:prSet presAssocID="{8D782951-C6BD-45C0-95C2-204670ED4ED0}" presName="thickLine" presStyleLbl="alignNode1" presStyleIdx="15" presStyleCnt="17"/>
      <dgm:spPr/>
    </dgm:pt>
    <dgm:pt modelId="{102A1BB5-83EE-0D46-88AC-120053807F4C}" type="pres">
      <dgm:prSet presAssocID="{8D782951-C6BD-45C0-95C2-204670ED4ED0}" presName="horz1" presStyleCnt="0"/>
      <dgm:spPr/>
    </dgm:pt>
    <dgm:pt modelId="{DFA3852E-746E-6947-B914-3C60F60AE7EE}" type="pres">
      <dgm:prSet presAssocID="{8D782951-C6BD-45C0-95C2-204670ED4ED0}" presName="tx1" presStyleLbl="revTx" presStyleIdx="15" presStyleCnt="17"/>
      <dgm:spPr/>
    </dgm:pt>
    <dgm:pt modelId="{C8B04624-4758-E04F-A3E2-0A30AF929523}" type="pres">
      <dgm:prSet presAssocID="{8D782951-C6BD-45C0-95C2-204670ED4ED0}" presName="vert1" presStyleCnt="0"/>
      <dgm:spPr/>
    </dgm:pt>
    <dgm:pt modelId="{6DD1A7C8-F711-8141-B52F-889BFECDCB38}" type="pres">
      <dgm:prSet presAssocID="{69576916-855C-4BC6-8EEA-D0945C849EA2}" presName="thickLine" presStyleLbl="alignNode1" presStyleIdx="16" presStyleCnt="17"/>
      <dgm:spPr/>
    </dgm:pt>
    <dgm:pt modelId="{DDB0A9E0-EAB1-694B-BD6B-AB2C845EF664}" type="pres">
      <dgm:prSet presAssocID="{69576916-855C-4BC6-8EEA-D0945C849EA2}" presName="horz1" presStyleCnt="0"/>
      <dgm:spPr/>
    </dgm:pt>
    <dgm:pt modelId="{02723DCD-64B9-B841-B5FE-9F49EC085AFE}" type="pres">
      <dgm:prSet presAssocID="{69576916-855C-4BC6-8EEA-D0945C849EA2}" presName="tx1" presStyleLbl="revTx" presStyleIdx="16" presStyleCnt="17"/>
      <dgm:spPr/>
    </dgm:pt>
    <dgm:pt modelId="{488CA8DD-1BBF-0A40-800C-65AF455C4C1A}" type="pres">
      <dgm:prSet presAssocID="{69576916-855C-4BC6-8EEA-D0945C849EA2}" presName="vert1" presStyleCnt="0"/>
      <dgm:spPr/>
    </dgm:pt>
  </dgm:ptLst>
  <dgm:cxnLst>
    <dgm:cxn modelId="{927F5502-F714-E844-BD83-29A2459D2B96}" type="presOf" srcId="{C79D8172-58FB-4059-8E36-17883B3599A4}" destId="{0B3B7392-8E49-3C4C-8F43-5F9B0DAEB3BE}" srcOrd="0" destOrd="0" presId="urn:microsoft.com/office/officeart/2008/layout/LinedList"/>
    <dgm:cxn modelId="{4769D20C-A0EA-6C41-A876-11D79181E68C}" type="presOf" srcId="{7AFF2BA8-0C3D-43A2-8E3E-9A2EC45A2231}" destId="{FEA5074C-17AB-2041-9468-AB0F2B992EA8}" srcOrd="0" destOrd="0" presId="urn:microsoft.com/office/officeart/2008/layout/LinedList"/>
    <dgm:cxn modelId="{232EFC14-3F78-1C48-B6A9-F4D8A9D46959}" type="presOf" srcId="{69576916-855C-4BC6-8EEA-D0945C849EA2}" destId="{02723DCD-64B9-B841-B5FE-9F49EC085AFE}" srcOrd="0" destOrd="0" presId="urn:microsoft.com/office/officeart/2008/layout/LinedList"/>
    <dgm:cxn modelId="{9B500121-D0ED-4A03-8FF9-1B447AE018E2}" srcId="{2ECDF62B-A803-42B1-A5A4-33E29EBA1871}" destId="{DCE6D85E-D835-4047-A3F4-6C2FACC0ABB0}" srcOrd="14" destOrd="0" parTransId="{7C1A9F14-D9B2-40F6-B147-EF20A25C52E2}" sibTransId="{21236632-1512-4793-8799-54FF5F78B007}"/>
    <dgm:cxn modelId="{C0A4C22F-AAF4-E14C-B2BD-999A8AC0E70D}" type="presOf" srcId="{81CD6568-F4B6-4A40-80C1-8D72731573A7}" destId="{2F1FB370-2AF4-D04F-8BDC-9206FC2BA419}" srcOrd="0" destOrd="0" presId="urn:microsoft.com/office/officeart/2008/layout/LinedList"/>
    <dgm:cxn modelId="{8B45D62F-C1C0-4059-A79B-A1E1C6BD4786}" srcId="{2ECDF62B-A803-42B1-A5A4-33E29EBA1871}" destId="{3D46C701-4FC6-4B20-A89B-E1E3AC12523F}" srcOrd="11" destOrd="0" parTransId="{E57D23EA-BB27-4762-9832-9C633901F1D3}" sibTransId="{43658E5A-1FFC-4B2D-9A7E-0890E3F8825A}"/>
    <dgm:cxn modelId="{B332D33C-912F-4051-BCAC-13A376418C94}" srcId="{2ECDF62B-A803-42B1-A5A4-33E29EBA1871}" destId="{8D782951-C6BD-45C0-95C2-204670ED4ED0}" srcOrd="15" destOrd="0" parTransId="{354F7D7E-C400-4E50-8AD7-60325B50464D}" sibTransId="{43B07D48-E243-4A25-AF15-1FE0A5E481E8}"/>
    <dgm:cxn modelId="{24D1C442-7231-43D2-966A-29CECA6A8088}" srcId="{2ECDF62B-A803-42B1-A5A4-33E29EBA1871}" destId="{2F16679E-C8F3-4211-91CF-689E332AFACC}" srcOrd="9" destOrd="0" parTransId="{4A7AAEC4-DB80-470F-998F-8754369AEE9D}" sibTransId="{C39C23B9-33F2-47DA-BA4F-1B22C291F068}"/>
    <dgm:cxn modelId="{5BD01948-2AE2-DE4D-9125-00EA266BBC44}" type="presOf" srcId="{2ECDF62B-A803-42B1-A5A4-33E29EBA1871}" destId="{AC057FC3-87AD-2840-A287-69109C7CF256}" srcOrd="0" destOrd="0" presId="urn:microsoft.com/office/officeart/2008/layout/LinedList"/>
    <dgm:cxn modelId="{92CA2848-1889-4867-B7D1-FE802D76436D}" srcId="{2ECDF62B-A803-42B1-A5A4-33E29EBA1871}" destId="{C79D8172-58FB-4059-8E36-17883B3599A4}" srcOrd="3" destOrd="0" parTransId="{77B8BABC-3806-4627-9E82-5EE8DF416402}" sibTransId="{2DCE8645-D6A6-4261-B1AA-2B35CF1E1BFF}"/>
    <dgm:cxn modelId="{5C863C5C-AFBA-DD48-BB05-B16ECF681131}" type="presOf" srcId="{8819BEF0-349C-4386-B5D3-975FA900FBCD}" destId="{11D2985A-209F-134B-906A-59CC2814A582}" srcOrd="0" destOrd="0" presId="urn:microsoft.com/office/officeart/2008/layout/LinedList"/>
    <dgm:cxn modelId="{A56AB562-96D8-F14B-A33D-F2C33D8E8AEF}" type="presOf" srcId="{7BCCC9A7-C771-4D33-A0B0-7D6BF697CC9E}" destId="{87C15ED9-61F3-8C48-8806-044B17F1A646}" srcOrd="0" destOrd="0" presId="urn:microsoft.com/office/officeart/2008/layout/LinedList"/>
    <dgm:cxn modelId="{829C6669-84F7-4C02-9C7D-865706160EFA}" srcId="{2ECDF62B-A803-42B1-A5A4-33E29EBA1871}" destId="{6C90568D-3AAC-4201-8EF1-E72568DC21D2}" srcOrd="2" destOrd="0" parTransId="{8F815CDE-4211-41E7-8FAF-80C8995394FB}" sibTransId="{C8632262-8816-44F4-9EBC-B73494D91064}"/>
    <dgm:cxn modelId="{F77F636B-4252-44C8-89ED-FECEA79E379C}" srcId="{2ECDF62B-A803-42B1-A5A4-33E29EBA1871}" destId="{7BCCC9A7-C771-4D33-A0B0-7D6BF697CC9E}" srcOrd="0" destOrd="0" parTransId="{8CA5458D-E3D7-42BC-A083-11AA27D77E7E}" sibTransId="{01F3B090-3F25-47C8-9249-4874F7882D6D}"/>
    <dgm:cxn modelId="{EC1C1B79-69C5-4C33-9A27-837A3D756916}" srcId="{2ECDF62B-A803-42B1-A5A4-33E29EBA1871}" destId="{76DD79E2-9C4C-440A-8572-78A995FE093E}" srcOrd="5" destOrd="0" parTransId="{6B5F2459-A250-40EA-99FA-FC29E16E2FAA}" sibTransId="{4305A734-B6CD-4CF2-B50D-C4653238239F}"/>
    <dgm:cxn modelId="{8453AE82-14D2-3A44-8462-6BD2C19FA57F}" type="presOf" srcId="{B72BFCA7-8D92-44A3-B24E-72B7DC5B0247}" destId="{FD8FC417-CD37-3E4C-9ADB-797AFDCFA29B}" srcOrd="0" destOrd="0" presId="urn:microsoft.com/office/officeart/2008/layout/LinedList"/>
    <dgm:cxn modelId="{55FBAC84-CC94-0846-9857-E78CCB709D0C}" type="presOf" srcId="{F13913F4-4C73-4FB4-93A5-0B31DF742E82}" destId="{407F8243-C094-4045-B5A4-D625C485AFBD}" srcOrd="0" destOrd="0" presId="urn:microsoft.com/office/officeart/2008/layout/LinedList"/>
    <dgm:cxn modelId="{CEAA2B94-9F09-294F-8998-5F76CEEBED43}" type="presOf" srcId="{6C90568D-3AAC-4201-8EF1-E72568DC21D2}" destId="{2D288641-6C29-A548-A672-74056340A03D}" srcOrd="0" destOrd="0" presId="urn:microsoft.com/office/officeart/2008/layout/LinedList"/>
    <dgm:cxn modelId="{36CE7F99-F9AC-AF40-9B33-3DC37DDE088F}" type="presOf" srcId="{DCE6D85E-D835-4047-A3F4-6C2FACC0ABB0}" destId="{77D78D96-0444-BE4C-8666-1062AE3D2EAC}" srcOrd="0" destOrd="0" presId="urn:microsoft.com/office/officeart/2008/layout/LinedList"/>
    <dgm:cxn modelId="{2445BD99-2B5E-954B-B504-82D6B06455A8}" type="presOf" srcId="{16A0FE74-0D18-432A-A0B0-0436C05EF58C}" destId="{05A0CDBA-8001-3F47-A223-BA624D581A82}" srcOrd="0" destOrd="0" presId="urn:microsoft.com/office/officeart/2008/layout/LinedList"/>
    <dgm:cxn modelId="{D719FE9A-3A8E-384F-AAEE-932236C3E403}" type="presOf" srcId="{3D46C701-4FC6-4B20-A89B-E1E3AC12523F}" destId="{EEDED0EB-1F81-4B4B-B722-9E64A7227038}" srcOrd="0" destOrd="0" presId="urn:microsoft.com/office/officeart/2008/layout/LinedList"/>
    <dgm:cxn modelId="{3881AFA4-28B7-4581-A45B-21C90CF7A635}" srcId="{2ECDF62B-A803-42B1-A5A4-33E29EBA1871}" destId="{F13913F4-4C73-4FB4-93A5-0B31DF742E82}" srcOrd="6" destOrd="0" parTransId="{E0B9E260-E784-4B6B-A0EF-A7D1AB7FF362}" sibTransId="{431D5DB8-8885-4C93-8081-BCDC43475688}"/>
    <dgm:cxn modelId="{9BBE5EA6-3C3A-5A40-B22C-9E163927732A}" type="presOf" srcId="{989D4B09-DA26-4D86-BA22-5C207ADF579B}" destId="{CF86DBD6-6DE6-6946-8443-4199E7DD6BEC}" srcOrd="0" destOrd="0" presId="urn:microsoft.com/office/officeart/2008/layout/LinedList"/>
    <dgm:cxn modelId="{D284BFBF-53CD-4405-BD0D-46462C9C1891}" srcId="{2ECDF62B-A803-42B1-A5A4-33E29EBA1871}" destId="{16A0FE74-0D18-432A-A0B0-0436C05EF58C}" srcOrd="7" destOrd="0" parTransId="{D7D23F79-DE95-4BFA-A5E1-787E515CD80C}" sibTransId="{7269D486-555B-4B57-B5F3-0CF42D96663D}"/>
    <dgm:cxn modelId="{9BBF49C1-D9D5-4A12-823C-0730051B9F7F}" srcId="{2ECDF62B-A803-42B1-A5A4-33E29EBA1871}" destId="{70EE3B10-8B78-432F-A122-43596E00ED7C}" srcOrd="1" destOrd="0" parTransId="{E7776C0C-D325-4B4B-A5D2-ED77B4583889}" sibTransId="{9B04A3DA-1EC8-4BDA-8A1B-083FCB02524A}"/>
    <dgm:cxn modelId="{E81EEEC3-238C-A64E-AF09-6F56A5F322BA}" type="presOf" srcId="{8D782951-C6BD-45C0-95C2-204670ED4ED0}" destId="{DFA3852E-746E-6947-B914-3C60F60AE7EE}" srcOrd="0" destOrd="0" presId="urn:microsoft.com/office/officeart/2008/layout/LinedList"/>
    <dgm:cxn modelId="{A4871FC6-5E15-4590-B07F-2C9B95E0D76F}" srcId="{2ECDF62B-A803-42B1-A5A4-33E29EBA1871}" destId="{8819BEF0-349C-4386-B5D3-975FA900FBCD}" srcOrd="13" destOrd="0" parTransId="{28A1C9EF-5019-412E-B87B-42EB5EC015FE}" sibTransId="{AF8923FA-9699-423B-A8F2-1136528B19AA}"/>
    <dgm:cxn modelId="{079A94CD-64D5-4C2B-A54A-2F6FF6C2B070}" srcId="{2ECDF62B-A803-42B1-A5A4-33E29EBA1871}" destId="{B72BFCA7-8D92-44A3-B24E-72B7DC5B0247}" srcOrd="12" destOrd="0" parTransId="{64E48A7C-A654-467C-AC70-4795271AE64B}" sibTransId="{B5222160-2A78-474F-BC17-70FFE477D87A}"/>
    <dgm:cxn modelId="{CBBF8BD1-B8E6-5341-81D2-546E5CC97355}" type="presOf" srcId="{76DD79E2-9C4C-440A-8572-78A995FE093E}" destId="{9527EB11-EE37-E444-BAA4-EC08EBEC3F64}" srcOrd="0" destOrd="0" presId="urn:microsoft.com/office/officeart/2008/layout/LinedList"/>
    <dgm:cxn modelId="{C5EAE3D2-8A1E-4B42-A186-9E7B7F6154E4}" type="presOf" srcId="{2F16679E-C8F3-4211-91CF-689E332AFACC}" destId="{AA78F32D-68C5-F24E-B156-CC1157108A0F}" srcOrd="0" destOrd="0" presId="urn:microsoft.com/office/officeart/2008/layout/LinedList"/>
    <dgm:cxn modelId="{2E3DA7D8-E495-184E-814D-F9D3C8AB1AEA}" type="presOf" srcId="{70EE3B10-8B78-432F-A122-43596E00ED7C}" destId="{0D75EFFD-3278-2940-8A6D-5C1D89179CA7}" srcOrd="0" destOrd="0" presId="urn:microsoft.com/office/officeart/2008/layout/LinedList"/>
    <dgm:cxn modelId="{1485ADDB-4063-4493-A782-244752788D9E}" srcId="{2ECDF62B-A803-42B1-A5A4-33E29EBA1871}" destId="{81CD6568-F4B6-4A40-80C1-8D72731573A7}" srcOrd="10" destOrd="0" parTransId="{39DB8461-9271-4B6E-8DF9-D36D478CA4F8}" sibTransId="{9D3E1101-771E-4C87-AF81-C612091D8C21}"/>
    <dgm:cxn modelId="{08A547E1-1799-4003-9C34-242376171678}" srcId="{2ECDF62B-A803-42B1-A5A4-33E29EBA1871}" destId="{989D4B09-DA26-4D86-BA22-5C207ADF579B}" srcOrd="4" destOrd="0" parTransId="{04EAF51E-07F3-4797-B032-64CA8CA5D72E}" sibTransId="{023DA158-C8F2-4E27-BA76-7E3984DD028E}"/>
    <dgm:cxn modelId="{84584BEE-4EEB-4483-B53F-88D0F5CCB5DE}" srcId="{2ECDF62B-A803-42B1-A5A4-33E29EBA1871}" destId="{69576916-855C-4BC6-8EEA-D0945C849EA2}" srcOrd="16" destOrd="0" parTransId="{2173AE55-4BD5-46D0-A2AD-E159936088D5}" sibTransId="{E91717A3-D8AD-4458-82AF-2AE6025AFD68}"/>
    <dgm:cxn modelId="{3A70EBF5-6BF9-47CA-B151-CB7087F5F0E9}" srcId="{2ECDF62B-A803-42B1-A5A4-33E29EBA1871}" destId="{7AFF2BA8-0C3D-43A2-8E3E-9A2EC45A2231}" srcOrd="8" destOrd="0" parTransId="{75B9009A-E152-4329-B39B-2DF5DFE058A0}" sibTransId="{D5F54E91-D29A-4814-B197-3852121EDB4A}"/>
    <dgm:cxn modelId="{5C21D728-D1FD-1A45-869E-D4AEC02B9DF4}" type="presParOf" srcId="{AC057FC3-87AD-2840-A287-69109C7CF256}" destId="{E98E12AB-CB02-FE4A-BBE5-4251AD09A417}" srcOrd="0" destOrd="0" presId="urn:microsoft.com/office/officeart/2008/layout/LinedList"/>
    <dgm:cxn modelId="{FAF3AC43-E5F0-694C-BA3F-AD0474587F16}" type="presParOf" srcId="{AC057FC3-87AD-2840-A287-69109C7CF256}" destId="{437909F3-0667-4A43-BFDB-8D66229A902C}" srcOrd="1" destOrd="0" presId="urn:microsoft.com/office/officeart/2008/layout/LinedList"/>
    <dgm:cxn modelId="{81F003B1-6173-E443-94DC-1827E6131832}" type="presParOf" srcId="{437909F3-0667-4A43-BFDB-8D66229A902C}" destId="{87C15ED9-61F3-8C48-8806-044B17F1A646}" srcOrd="0" destOrd="0" presId="urn:microsoft.com/office/officeart/2008/layout/LinedList"/>
    <dgm:cxn modelId="{78D84F32-D8D1-034A-BC7B-ADC58DC8C52E}" type="presParOf" srcId="{437909F3-0667-4A43-BFDB-8D66229A902C}" destId="{C50C3248-A432-6F44-9997-83C51BBE03EB}" srcOrd="1" destOrd="0" presId="urn:microsoft.com/office/officeart/2008/layout/LinedList"/>
    <dgm:cxn modelId="{54FE69D5-86AD-A34A-BA35-1DDB23ACD28F}" type="presParOf" srcId="{AC057FC3-87AD-2840-A287-69109C7CF256}" destId="{67835B0B-D114-7A46-A58A-88190734D6DD}" srcOrd="2" destOrd="0" presId="urn:microsoft.com/office/officeart/2008/layout/LinedList"/>
    <dgm:cxn modelId="{E32130C3-CB29-484B-8A96-2D851ECC897C}" type="presParOf" srcId="{AC057FC3-87AD-2840-A287-69109C7CF256}" destId="{E64E13E6-777A-6240-8C43-D23C1CCDFDCE}" srcOrd="3" destOrd="0" presId="urn:microsoft.com/office/officeart/2008/layout/LinedList"/>
    <dgm:cxn modelId="{F3A267D9-D30C-454D-A9E6-B248959B8359}" type="presParOf" srcId="{E64E13E6-777A-6240-8C43-D23C1CCDFDCE}" destId="{0D75EFFD-3278-2940-8A6D-5C1D89179CA7}" srcOrd="0" destOrd="0" presId="urn:microsoft.com/office/officeart/2008/layout/LinedList"/>
    <dgm:cxn modelId="{D8F8A38C-CC15-364D-8F22-E3DD335C73DE}" type="presParOf" srcId="{E64E13E6-777A-6240-8C43-D23C1CCDFDCE}" destId="{6F590B38-0792-654D-9A92-E9C91386B5CC}" srcOrd="1" destOrd="0" presId="urn:microsoft.com/office/officeart/2008/layout/LinedList"/>
    <dgm:cxn modelId="{23BA1DCB-54FE-7F4F-A082-86981C8B0E47}" type="presParOf" srcId="{AC057FC3-87AD-2840-A287-69109C7CF256}" destId="{689CDBB3-EC3A-1249-954B-09BC3B4CABE9}" srcOrd="4" destOrd="0" presId="urn:microsoft.com/office/officeart/2008/layout/LinedList"/>
    <dgm:cxn modelId="{95BCE6EC-350E-C347-92B4-B40051179C06}" type="presParOf" srcId="{AC057FC3-87AD-2840-A287-69109C7CF256}" destId="{298BA990-2597-B042-99D2-C83758CA03D9}" srcOrd="5" destOrd="0" presId="urn:microsoft.com/office/officeart/2008/layout/LinedList"/>
    <dgm:cxn modelId="{79D25DB9-3F65-5C43-8395-8D745EB7BD9D}" type="presParOf" srcId="{298BA990-2597-B042-99D2-C83758CA03D9}" destId="{2D288641-6C29-A548-A672-74056340A03D}" srcOrd="0" destOrd="0" presId="urn:microsoft.com/office/officeart/2008/layout/LinedList"/>
    <dgm:cxn modelId="{15C8C70F-27AD-D342-8822-0BAB74AB80FF}" type="presParOf" srcId="{298BA990-2597-B042-99D2-C83758CA03D9}" destId="{0E60BFE6-22CD-AA42-8BF8-1CF596BDF96B}" srcOrd="1" destOrd="0" presId="urn:microsoft.com/office/officeart/2008/layout/LinedList"/>
    <dgm:cxn modelId="{6311054E-0EBC-CB42-B2C2-CB2E0A26771A}" type="presParOf" srcId="{AC057FC3-87AD-2840-A287-69109C7CF256}" destId="{6278E54C-C7CF-2046-B603-16EDFDAA2DEA}" srcOrd="6" destOrd="0" presId="urn:microsoft.com/office/officeart/2008/layout/LinedList"/>
    <dgm:cxn modelId="{62CEAAA2-B4C5-A945-9187-244B0BF0E88F}" type="presParOf" srcId="{AC057FC3-87AD-2840-A287-69109C7CF256}" destId="{42D2A6A9-72E2-A84A-9211-D763BCEF8074}" srcOrd="7" destOrd="0" presId="urn:microsoft.com/office/officeart/2008/layout/LinedList"/>
    <dgm:cxn modelId="{19E270E9-DEB3-D743-B9F3-0D8F74D63F68}" type="presParOf" srcId="{42D2A6A9-72E2-A84A-9211-D763BCEF8074}" destId="{0B3B7392-8E49-3C4C-8F43-5F9B0DAEB3BE}" srcOrd="0" destOrd="0" presId="urn:microsoft.com/office/officeart/2008/layout/LinedList"/>
    <dgm:cxn modelId="{95DB2E0A-52E7-AD43-93A1-5308C2AD4F63}" type="presParOf" srcId="{42D2A6A9-72E2-A84A-9211-D763BCEF8074}" destId="{666DD9BB-9CBD-664E-92EF-3C1C089D5490}" srcOrd="1" destOrd="0" presId="urn:microsoft.com/office/officeart/2008/layout/LinedList"/>
    <dgm:cxn modelId="{084FEC07-07C1-A44D-8F3D-8080594CDC27}" type="presParOf" srcId="{AC057FC3-87AD-2840-A287-69109C7CF256}" destId="{2B59B184-389A-2445-A486-E9A7D2B49C93}" srcOrd="8" destOrd="0" presId="urn:microsoft.com/office/officeart/2008/layout/LinedList"/>
    <dgm:cxn modelId="{288F2F82-577B-B041-9B85-7C88F5FB1F67}" type="presParOf" srcId="{AC057FC3-87AD-2840-A287-69109C7CF256}" destId="{09726F11-1991-A542-BF0C-AB85BC25C679}" srcOrd="9" destOrd="0" presId="urn:microsoft.com/office/officeart/2008/layout/LinedList"/>
    <dgm:cxn modelId="{5B7E1F36-3A24-D949-9017-09F4343842EE}" type="presParOf" srcId="{09726F11-1991-A542-BF0C-AB85BC25C679}" destId="{CF86DBD6-6DE6-6946-8443-4199E7DD6BEC}" srcOrd="0" destOrd="0" presId="urn:microsoft.com/office/officeart/2008/layout/LinedList"/>
    <dgm:cxn modelId="{53DAF683-B2BC-3646-B1EB-C97968DAB8BD}" type="presParOf" srcId="{09726F11-1991-A542-BF0C-AB85BC25C679}" destId="{1D857C44-5080-DC48-839C-3737A891E5A9}" srcOrd="1" destOrd="0" presId="urn:microsoft.com/office/officeart/2008/layout/LinedList"/>
    <dgm:cxn modelId="{270EA149-2FC4-ED42-A267-6FCA7F396E6E}" type="presParOf" srcId="{AC057FC3-87AD-2840-A287-69109C7CF256}" destId="{C551AE64-8309-7E4F-8FE7-07360AEB6ADA}" srcOrd="10" destOrd="0" presId="urn:microsoft.com/office/officeart/2008/layout/LinedList"/>
    <dgm:cxn modelId="{99D6A7E3-B4B9-4E4D-A464-E179ACCF1DFA}" type="presParOf" srcId="{AC057FC3-87AD-2840-A287-69109C7CF256}" destId="{2FE2F10F-7C4C-D642-8BDE-00A6118FF700}" srcOrd="11" destOrd="0" presId="urn:microsoft.com/office/officeart/2008/layout/LinedList"/>
    <dgm:cxn modelId="{9B0B7474-8A9B-6B49-864B-6BAA5F53B7EB}" type="presParOf" srcId="{2FE2F10F-7C4C-D642-8BDE-00A6118FF700}" destId="{9527EB11-EE37-E444-BAA4-EC08EBEC3F64}" srcOrd="0" destOrd="0" presId="urn:microsoft.com/office/officeart/2008/layout/LinedList"/>
    <dgm:cxn modelId="{D61C7ABE-B6B1-E941-9B7B-133BFC99523D}" type="presParOf" srcId="{2FE2F10F-7C4C-D642-8BDE-00A6118FF700}" destId="{A338800A-0AFB-D945-BD3D-5DBF3748BE44}" srcOrd="1" destOrd="0" presId="urn:microsoft.com/office/officeart/2008/layout/LinedList"/>
    <dgm:cxn modelId="{71D2EE19-CF78-EC44-B673-3408C5D729F4}" type="presParOf" srcId="{AC057FC3-87AD-2840-A287-69109C7CF256}" destId="{05DBFAD6-910A-6C49-AC40-E1D88B59B74A}" srcOrd="12" destOrd="0" presId="urn:microsoft.com/office/officeart/2008/layout/LinedList"/>
    <dgm:cxn modelId="{D827ED75-7468-BD43-A752-C3AFFEA768EC}" type="presParOf" srcId="{AC057FC3-87AD-2840-A287-69109C7CF256}" destId="{71D52378-DD12-9A4A-AAF6-DBA0354D234E}" srcOrd="13" destOrd="0" presId="urn:microsoft.com/office/officeart/2008/layout/LinedList"/>
    <dgm:cxn modelId="{A1191227-7D5B-2B4B-A82B-C71E9EF2A9F9}" type="presParOf" srcId="{71D52378-DD12-9A4A-AAF6-DBA0354D234E}" destId="{407F8243-C094-4045-B5A4-D625C485AFBD}" srcOrd="0" destOrd="0" presId="urn:microsoft.com/office/officeart/2008/layout/LinedList"/>
    <dgm:cxn modelId="{4CD6B733-F010-3643-B58F-077A825ED93B}" type="presParOf" srcId="{71D52378-DD12-9A4A-AAF6-DBA0354D234E}" destId="{802850D2-F4A5-4C42-939B-CED9FFE9B57E}" srcOrd="1" destOrd="0" presId="urn:microsoft.com/office/officeart/2008/layout/LinedList"/>
    <dgm:cxn modelId="{B80E0329-1E0B-9C43-A9C8-06BCE59EF840}" type="presParOf" srcId="{AC057FC3-87AD-2840-A287-69109C7CF256}" destId="{E54B8FD1-2DB3-E842-92AA-4CFE7682D5F9}" srcOrd="14" destOrd="0" presId="urn:microsoft.com/office/officeart/2008/layout/LinedList"/>
    <dgm:cxn modelId="{9D54799E-534E-CB4A-AA5D-3399E76B340F}" type="presParOf" srcId="{AC057FC3-87AD-2840-A287-69109C7CF256}" destId="{7EB833B3-543A-2F4F-BA5B-8D710EBA641C}" srcOrd="15" destOrd="0" presId="urn:microsoft.com/office/officeart/2008/layout/LinedList"/>
    <dgm:cxn modelId="{86A32A77-FC36-7E41-8450-9BD3D76270DA}" type="presParOf" srcId="{7EB833B3-543A-2F4F-BA5B-8D710EBA641C}" destId="{05A0CDBA-8001-3F47-A223-BA624D581A82}" srcOrd="0" destOrd="0" presId="urn:microsoft.com/office/officeart/2008/layout/LinedList"/>
    <dgm:cxn modelId="{722BC49F-82E3-794E-B868-C50C1CF85AE6}" type="presParOf" srcId="{7EB833B3-543A-2F4F-BA5B-8D710EBA641C}" destId="{D9B823B2-8306-5245-81FA-0273F9EAB119}" srcOrd="1" destOrd="0" presId="urn:microsoft.com/office/officeart/2008/layout/LinedList"/>
    <dgm:cxn modelId="{541E3C93-32CE-6540-AC19-9A4D5F756148}" type="presParOf" srcId="{AC057FC3-87AD-2840-A287-69109C7CF256}" destId="{13E414D9-BA37-244C-BCB7-C16FF73E7C2E}" srcOrd="16" destOrd="0" presId="urn:microsoft.com/office/officeart/2008/layout/LinedList"/>
    <dgm:cxn modelId="{8A452802-B82E-894E-BB33-02A4AA0B5D18}" type="presParOf" srcId="{AC057FC3-87AD-2840-A287-69109C7CF256}" destId="{06123721-2457-7643-8373-A3F2B45F6EB1}" srcOrd="17" destOrd="0" presId="urn:microsoft.com/office/officeart/2008/layout/LinedList"/>
    <dgm:cxn modelId="{E261B748-9EC1-704B-B1DC-30247EDE4CAF}" type="presParOf" srcId="{06123721-2457-7643-8373-A3F2B45F6EB1}" destId="{FEA5074C-17AB-2041-9468-AB0F2B992EA8}" srcOrd="0" destOrd="0" presId="urn:microsoft.com/office/officeart/2008/layout/LinedList"/>
    <dgm:cxn modelId="{7B202ADB-C76F-4D44-A2BB-F8F68F2D6E4A}" type="presParOf" srcId="{06123721-2457-7643-8373-A3F2B45F6EB1}" destId="{1EDD15F8-9D1B-BA42-8B88-F4954AACA571}" srcOrd="1" destOrd="0" presId="urn:microsoft.com/office/officeart/2008/layout/LinedList"/>
    <dgm:cxn modelId="{6728A6F3-A26D-6E44-9F73-BD3E53794660}" type="presParOf" srcId="{AC057FC3-87AD-2840-A287-69109C7CF256}" destId="{8AE71286-7DBA-494C-964E-333CAE5DFDE1}" srcOrd="18" destOrd="0" presId="urn:microsoft.com/office/officeart/2008/layout/LinedList"/>
    <dgm:cxn modelId="{0D711CA3-8AA6-C343-8CC5-C7EEBE7AFB6E}" type="presParOf" srcId="{AC057FC3-87AD-2840-A287-69109C7CF256}" destId="{32159E44-2C83-EC45-9197-47364D54BEAA}" srcOrd="19" destOrd="0" presId="urn:microsoft.com/office/officeart/2008/layout/LinedList"/>
    <dgm:cxn modelId="{696ECC17-23D0-8B46-8AF9-2120B51CF4A5}" type="presParOf" srcId="{32159E44-2C83-EC45-9197-47364D54BEAA}" destId="{AA78F32D-68C5-F24E-B156-CC1157108A0F}" srcOrd="0" destOrd="0" presId="urn:microsoft.com/office/officeart/2008/layout/LinedList"/>
    <dgm:cxn modelId="{EF1CFC4F-91C9-7E4F-82C8-971C3F1805A8}" type="presParOf" srcId="{32159E44-2C83-EC45-9197-47364D54BEAA}" destId="{88A61BFB-E08E-734E-AC72-3CB705C31AFB}" srcOrd="1" destOrd="0" presId="urn:microsoft.com/office/officeart/2008/layout/LinedList"/>
    <dgm:cxn modelId="{E6B3CDB0-D7E3-0C42-8404-461F5B352603}" type="presParOf" srcId="{AC057FC3-87AD-2840-A287-69109C7CF256}" destId="{01527312-35E0-904B-8A3E-1CDA5CB64C67}" srcOrd="20" destOrd="0" presId="urn:microsoft.com/office/officeart/2008/layout/LinedList"/>
    <dgm:cxn modelId="{EBE7BE99-26D8-0244-B13D-608C5268F092}" type="presParOf" srcId="{AC057FC3-87AD-2840-A287-69109C7CF256}" destId="{A18A3BB8-7D06-C340-85AF-40713AA10F05}" srcOrd="21" destOrd="0" presId="urn:microsoft.com/office/officeart/2008/layout/LinedList"/>
    <dgm:cxn modelId="{B32F5F0C-477E-4C45-A64C-4458C7BE198E}" type="presParOf" srcId="{A18A3BB8-7D06-C340-85AF-40713AA10F05}" destId="{2F1FB370-2AF4-D04F-8BDC-9206FC2BA419}" srcOrd="0" destOrd="0" presId="urn:microsoft.com/office/officeart/2008/layout/LinedList"/>
    <dgm:cxn modelId="{3E8D722C-ECBC-0B40-8DBB-C0B3831A03B4}" type="presParOf" srcId="{A18A3BB8-7D06-C340-85AF-40713AA10F05}" destId="{41CDA23B-827F-D546-BEC0-0C2BF6E254D4}" srcOrd="1" destOrd="0" presId="urn:microsoft.com/office/officeart/2008/layout/LinedList"/>
    <dgm:cxn modelId="{0ACA2B2E-0B14-E44B-A1AB-EDB4DE80600B}" type="presParOf" srcId="{AC057FC3-87AD-2840-A287-69109C7CF256}" destId="{4D7C1D4F-E950-114B-B981-323D3B3967A2}" srcOrd="22" destOrd="0" presId="urn:microsoft.com/office/officeart/2008/layout/LinedList"/>
    <dgm:cxn modelId="{C70350FB-18A5-7344-8432-2E4F6A5B0683}" type="presParOf" srcId="{AC057FC3-87AD-2840-A287-69109C7CF256}" destId="{F937624C-1718-1545-BDA5-216012587A6F}" srcOrd="23" destOrd="0" presId="urn:microsoft.com/office/officeart/2008/layout/LinedList"/>
    <dgm:cxn modelId="{898CBBBB-4C44-B848-804B-E480244CD459}" type="presParOf" srcId="{F937624C-1718-1545-BDA5-216012587A6F}" destId="{EEDED0EB-1F81-4B4B-B722-9E64A7227038}" srcOrd="0" destOrd="0" presId="urn:microsoft.com/office/officeart/2008/layout/LinedList"/>
    <dgm:cxn modelId="{C6C59025-62F1-CE4E-AAE2-B290DE3E1149}" type="presParOf" srcId="{F937624C-1718-1545-BDA5-216012587A6F}" destId="{9857953C-8FD3-D948-958F-DC10BEE4FBFE}" srcOrd="1" destOrd="0" presId="urn:microsoft.com/office/officeart/2008/layout/LinedList"/>
    <dgm:cxn modelId="{D63A35DE-86F0-C142-AF6C-8F9781FE410B}" type="presParOf" srcId="{AC057FC3-87AD-2840-A287-69109C7CF256}" destId="{293C23BA-BB1F-7741-B150-06C1E4B02C25}" srcOrd="24" destOrd="0" presId="urn:microsoft.com/office/officeart/2008/layout/LinedList"/>
    <dgm:cxn modelId="{7703BE8D-8384-D842-AF3A-D1405FDFA5B9}" type="presParOf" srcId="{AC057FC3-87AD-2840-A287-69109C7CF256}" destId="{36017D8E-7DAF-3F4D-90DB-00E81915CACB}" srcOrd="25" destOrd="0" presId="urn:microsoft.com/office/officeart/2008/layout/LinedList"/>
    <dgm:cxn modelId="{F05501AA-EACB-4348-9CA1-83C7F8836252}" type="presParOf" srcId="{36017D8E-7DAF-3F4D-90DB-00E81915CACB}" destId="{FD8FC417-CD37-3E4C-9ADB-797AFDCFA29B}" srcOrd="0" destOrd="0" presId="urn:microsoft.com/office/officeart/2008/layout/LinedList"/>
    <dgm:cxn modelId="{5451BDFC-AC17-BD41-BE6F-71AF2DF65C14}" type="presParOf" srcId="{36017D8E-7DAF-3F4D-90DB-00E81915CACB}" destId="{0C4A10A3-CBC8-D34D-A526-96A56EF5C66B}" srcOrd="1" destOrd="0" presId="urn:microsoft.com/office/officeart/2008/layout/LinedList"/>
    <dgm:cxn modelId="{BEC425CC-0124-884B-9330-892DDAD76E19}" type="presParOf" srcId="{AC057FC3-87AD-2840-A287-69109C7CF256}" destId="{8921D3A3-02BD-3547-B6ED-0B059324C53E}" srcOrd="26" destOrd="0" presId="urn:microsoft.com/office/officeart/2008/layout/LinedList"/>
    <dgm:cxn modelId="{AAA2E135-4C21-844D-AB51-54DB3BCBA93F}" type="presParOf" srcId="{AC057FC3-87AD-2840-A287-69109C7CF256}" destId="{B5ED3312-8F1C-B24F-A914-99BDAD413EF9}" srcOrd="27" destOrd="0" presId="urn:microsoft.com/office/officeart/2008/layout/LinedList"/>
    <dgm:cxn modelId="{37D04422-7790-8E4D-B0F5-8B2153281E1B}" type="presParOf" srcId="{B5ED3312-8F1C-B24F-A914-99BDAD413EF9}" destId="{11D2985A-209F-134B-906A-59CC2814A582}" srcOrd="0" destOrd="0" presId="urn:microsoft.com/office/officeart/2008/layout/LinedList"/>
    <dgm:cxn modelId="{41A7337C-7A10-6244-BFAD-46D8280C9EC0}" type="presParOf" srcId="{B5ED3312-8F1C-B24F-A914-99BDAD413EF9}" destId="{1EC5A0DB-5041-2A4D-9E30-063E380F17FA}" srcOrd="1" destOrd="0" presId="urn:microsoft.com/office/officeart/2008/layout/LinedList"/>
    <dgm:cxn modelId="{02498C94-9B6E-7A40-94F5-C2EBEEBA951C}" type="presParOf" srcId="{AC057FC3-87AD-2840-A287-69109C7CF256}" destId="{8BED0228-EC1A-5741-A657-1DA286A3C14F}" srcOrd="28" destOrd="0" presId="urn:microsoft.com/office/officeart/2008/layout/LinedList"/>
    <dgm:cxn modelId="{A388FFD4-7F9D-474E-AE3A-F2FC6EA6BF93}" type="presParOf" srcId="{AC057FC3-87AD-2840-A287-69109C7CF256}" destId="{5F95F02A-31F3-2343-AABE-D4093BFB930A}" srcOrd="29" destOrd="0" presId="urn:microsoft.com/office/officeart/2008/layout/LinedList"/>
    <dgm:cxn modelId="{A7F307EE-7249-0F4E-A2DC-AE3D8439B83C}" type="presParOf" srcId="{5F95F02A-31F3-2343-AABE-D4093BFB930A}" destId="{77D78D96-0444-BE4C-8666-1062AE3D2EAC}" srcOrd="0" destOrd="0" presId="urn:microsoft.com/office/officeart/2008/layout/LinedList"/>
    <dgm:cxn modelId="{EBD534B4-3A56-1047-AC98-44C9C734DFD6}" type="presParOf" srcId="{5F95F02A-31F3-2343-AABE-D4093BFB930A}" destId="{C3C6E40D-8E42-584D-A0D7-53D1F0130E43}" srcOrd="1" destOrd="0" presId="urn:microsoft.com/office/officeart/2008/layout/LinedList"/>
    <dgm:cxn modelId="{975A38F8-5819-D340-B7B7-9E497E6092DF}" type="presParOf" srcId="{AC057FC3-87AD-2840-A287-69109C7CF256}" destId="{E82D6C47-1376-FB4E-B97C-9CB082B90B46}" srcOrd="30" destOrd="0" presId="urn:microsoft.com/office/officeart/2008/layout/LinedList"/>
    <dgm:cxn modelId="{AADEDA64-441A-0747-80FD-149E3E238CF4}" type="presParOf" srcId="{AC057FC3-87AD-2840-A287-69109C7CF256}" destId="{102A1BB5-83EE-0D46-88AC-120053807F4C}" srcOrd="31" destOrd="0" presId="urn:microsoft.com/office/officeart/2008/layout/LinedList"/>
    <dgm:cxn modelId="{74C45335-1DD5-DD4D-A0A4-871C0B8C42B7}" type="presParOf" srcId="{102A1BB5-83EE-0D46-88AC-120053807F4C}" destId="{DFA3852E-746E-6947-B914-3C60F60AE7EE}" srcOrd="0" destOrd="0" presId="urn:microsoft.com/office/officeart/2008/layout/LinedList"/>
    <dgm:cxn modelId="{C087B44A-23D1-4043-8D53-1116410EE2A3}" type="presParOf" srcId="{102A1BB5-83EE-0D46-88AC-120053807F4C}" destId="{C8B04624-4758-E04F-A3E2-0A30AF929523}" srcOrd="1" destOrd="0" presId="urn:microsoft.com/office/officeart/2008/layout/LinedList"/>
    <dgm:cxn modelId="{05A89B98-103A-E540-A1D2-C395117CD1D2}" type="presParOf" srcId="{AC057FC3-87AD-2840-A287-69109C7CF256}" destId="{6DD1A7C8-F711-8141-B52F-889BFECDCB38}" srcOrd="32" destOrd="0" presId="urn:microsoft.com/office/officeart/2008/layout/LinedList"/>
    <dgm:cxn modelId="{2FF1BDB1-F302-3E43-A643-F5A2B4F95D62}" type="presParOf" srcId="{AC057FC3-87AD-2840-A287-69109C7CF256}" destId="{DDB0A9E0-EAB1-694B-BD6B-AB2C845EF664}" srcOrd="33" destOrd="0" presId="urn:microsoft.com/office/officeart/2008/layout/LinedList"/>
    <dgm:cxn modelId="{3D78AAAD-AF6B-0444-9FFC-70A7D0E571DA}" type="presParOf" srcId="{DDB0A9E0-EAB1-694B-BD6B-AB2C845EF664}" destId="{02723DCD-64B9-B841-B5FE-9F49EC085AFE}" srcOrd="0" destOrd="0" presId="urn:microsoft.com/office/officeart/2008/layout/LinedList"/>
    <dgm:cxn modelId="{FC0F6058-2CD0-0349-A652-344AE77CEB09}" type="presParOf" srcId="{DDB0A9E0-EAB1-694B-BD6B-AB2C845EF664}" destId="{488CA8DD-1BBF-0A40-800C-65AF455C4C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66438-4DCC-4F4C-9B86-31CA22C1744B}">
      <dsp:nvSpPr>
        <dsp:cNvPr id="0" name=""/>
        <dsp:cNvSpPr/>
      </dsp:nvSpPr>
      <dsp:spPr>
        <a:xfrm>
          <a:off x="0" y="19200"/>
          <a:ext cx="6151562" cy="8189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Description</a:t>
          </a:r>
        </a:p>
      </dsp:txBody>
      <dsp:txXfrm>
        <a:off x="39980" y="59180"/>
        <a:ext cx="6071602" cy="739039"/>
      </dsp:txXfrm>
    </dsp:sp>
    <dsp:sp modelId="{5CCE10E8-FF52-F047-BDDA-CE9629368929}">
      <dsp:nvSpPr>
        <dsp:cNvPr id="0" name=""/>
        <dsp:cNvSpPr/>
      </dsp:nvSpPr>
      <dsp:spPr>
        <a:xfrm>
          <a:off x="0" y="939000"/>
          <a:ext cx="6151562" cy="818999"/>
        </a:xfrm>
        <a:prstGeom prst="round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Pipeline</a:t>
          </a:r>
        </a:p>
      </dsp:txBody>
      <dsp:txXfrm>
        <a:off x="39980" y="978980"/>
        <a:ext cx="6071602" cy="739039"/>
      </dsp:txXfrm>
    </dsp:sp>
    <dsp:sp modelId="{7A7386DB-635E-314D-805F-4A2544C24A82}">
      <dsp:nvSpPr>
        <dsp:cNvPr id="0" name=""/>
        <dsp:cNvSpPr/>
      </dsp:nvSpPr>
      <dsp:spPr>
        <a:xfrm>
          <a:off x="0" y="1758000"/>
          <a:ext cx="6151562" cy="2680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31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Camera Face Recognition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Nodes and Command Line Interfacing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Face Identification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Neural Network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PostgreSQL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Why Node1?</a:t>
          </a:r>
        </a:p>
      </dsp:txBody>
      <dsp:txXfrm>
        <a:off x="0" y="1758000"/>
        <a:ext cx="6151562" cy="2680650"/>
      </dsp:txXfrm>
    </dsp:sp>
    <dsp:sp modelId="{90641790-3181-1344-A075-36B6F4DB2981}">
      <dsp:nvSpPr>
        <dsp:cNvPr id="0" name=""/>
        <dsp:cNvSpPr/>
      </dsp:nvSpPr>
      <dsp:spPr>
        <a:xfrm>
          <a:off x="0" y="4438650"/>
          <a:ext cx="6151562" cy="818999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What We’ve Learned</a:t>
          </a:r>
        </a:p>
      </dsp:txBody>
      <dsp:txXfrm>
        <a:off x="39980" y="4478630"/>
        <a:ext cx="6071602" cy="739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E12AB-CB02-FE4A-BBE5-4251AD09A417}">
      <dsp:nvSpPr>
        <dsp:cNvPr id="0" name=""/>
        <dsp:cNvSpPr/>
      </dsp:nvSpPr>
      <dsp:spPr>
        <a:xfrm>
          <a:off x="0" y="1954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C15ED9-61F3-8C48-8806-044B17F1A646}">
      <dsp:nvSpPr>
        <dsp:cNvPr id="0" name=""/>
        <dsp:cNvSpPr/>
      </dsp:nvSpPr>
      <dsp:spPr>
        <a:xfrm>
          <a:off x="0" y="1954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AI </a:t>
          </a:r>
        </a:p>
      </dsp:txBody>
      <dsp:txXfrm>
        <a:off x="0" y="1954"/>
        <a:ext cx="5607050" cy="289628"/>
      </dsp:txXfrm>
    </dsp:sp>
    <dsp:sp modelId="{67835B0B-D114-7A46-A58A-88190734D6DD}">
      <dsp:nvSpPr>
        <dsp:cNvPr id="0" name=""/>
        <dsp:cNvSpPr/>
      </dsp:nvSpPr>
      <dsp:spPr>
        <a:xfrm>
          <a:off x="0" y="291583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566700"/>
                <a:satOff val="327"/>
                <a:lumOff val="-60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66700"/>
                <a:satOff val="327"/>
                <a:lumOff val="-60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66700"/>
                <a:satOff val="327"/>
                <a:lumOff val="-60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66700"/>
              <a:satOff val="327"/>
              <a:lumOff val="-60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75EFFD-3278-2940-8A6D-5C1D89179CA7}">
      <dsp:nvSpPr>
        <dsp:cNvPr id="0" name=""/>
        <dsp:cNvSpPr/>
      </dsp:nvSpPr>
      <dsp:spPr>
        <a:xfrm>
          <a:off x="0" y="291583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Neural nets</a:t>
          </a:r>
        </a:p>
      </dsp:txBody>
      <dsp:txXfrm>
        <a:off x="0" y="291583"/>
        <a:ext cx="5607050" cy="289628"/>
      </dsp:txXfrm>
    </dsp:sp>
    <dsp:sp modelId="{689CDBB3-EC3A-1249-954B-09BC3B4CABE9}">
      <dsp:nvSpPr>
        <dsp:cNvPr id="0" name=""/>
        <dsp:cNvSpPr/>
      </dsp:nvSpPr>
      <dsp:spPr>
        <a:xfrm>
          <a:off x="0" y="581212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1133400"/>
                <a:satOff val="654"/>
                <a:lumOff val="-120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133400"/>
                <a:satOff val="654"/>
                <a:lumOff val="-120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133400"/>
                <a:satOff val="654"/>
                <a:lumOff val="-120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133400"/>
              <a:satOff val="654"/>
              <a:lumOff val="-120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288641-6C29-A548-A672-74056340A03D}">
      <dsp:nvSpPr>
        <dsp:cNvPr id="0" name=""/>
        <dsp:cNvSpPr/>
      </dsp:nvSpPr>
      <dsp:spPr>
        <a:xfrm>
          <a:off x="0" y="581212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Convolution layers</a:t>
          </a:r>
        </a:p>
      </dsp:txBody>
      <dsp:txXfrm>
        <a:off x="0" y="581212"/>
        <a:ext cx="5607050" cy="289628"/>
      </dsp:txXfrm>
    </dsp:sp>
    <dsp:sp modelId="{6278E54C-C7CF-2046-B603-16EDFDAA2DEA}">
      <dsp:nvSpPr>
        <dsp:cNvPr id="0" name=""/>
        <dsp:cNvSpPr/>
      </dsp:nvSpPr>
      <dsp:spPr>
        <a:xfrm>
          <a:off x="0" y="870841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1700101"/>
                <a:satOff val="982"/>
                <a:lumOff val="-180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700101"/>
                <a:satOff val="982"/>
                <a:lumOff val="-180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700101"/>
                <a:satOff val="982"/>
                <a:lumOff val="-180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700101"/>
              <a:satOff val="982"/>
              <a:lumOff val="-180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3B7392-8E49-3C4C-8F43-5F9B0DAEB3BE}">
      <dsp:nvSpPr>
        <dsp:cNvPr id="0" name=""/>
        <dsp:cNvSpPr/>
      </dsp:nvSpPr>
      <dsp:spPr>
        <a:xfrm>
          <a:off x="0" y="870841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TCP connections</a:t>
          </a:r>
        </a:p>
      </dsp:txBody>
      <dsp:txXfrm>
        <a:off x="0" y="870841"/>
        <a:ext cx="5607050" cy="289628"/>
      </dsp:txXfrm>
    </dsp:sp>
    <dsp:sp modelId="{2B59B184-389A-2445-A486-E9A7D2B49C93}">
      <dsp:nvSpPr>
        <dsp:cNvPr id="0" name=""/>
        <dsp:cNvSpPr/>
      </dsp:nvSpPr>
      <dsp:spPr>
        <a:xfrm>
          <a:off x="0" y="1160470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2266801"/>
                <a:satOff val="1309"/>
                <a:lumOff val="-240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266801"/>
                <a:satOff val="1309"/>
                <a:lumOff val="-240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266801"/>
                <a:satOff val="1309"/>
                <a:lumOff val="-240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86DBD6-6DE6-6946-8443-4199E7DD6BEC}">
      <dsp:nvSpPr>
        <dsp:cNvPr id="0" name=""/>
        <dsp:cNvSpPr/>
      </dsp:nvSpPr>
      <dsp:spPr>
        <a:xfrm>
          <a:off x="0" y="1160470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Sockets</a:t>
          </a:r>
        </a:p>
      </dsp:txBody>
      <dsp:txXfrm>
        <a:off x="0" y="1160470"/>
        <a:ext cx="5607050" cy="289628"/>
      </dsp:txXfrm>
    </dsp:sp>
    <dsp:sp modelId="{C551AE64-8309-7E4F-8FE7-07360AEB6ADA}">
      <dsp:nvSpPr>
        <dsp:cNvPr id="0" name=""/>
        <dsp:cNvSpPr/>
      </dsp:nvSpPr>
      <dsp:spPr>
        <a:xfrm>
          <a:off x="0" y="1450099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2833501"/>
                <a:satOff val="1636"/>
                <a:lumOff val="-300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833501"/>
                <a:satOff val="1636"/>
                <a:lumOff val="-300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833501"/>
                <a:satOff val="1636"/>
                <a:lumOff val="-300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833501"/>
              <a:satOff val="1636"/>
              <a:lumOff val="-30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27EB11-EE37-E444-BAA4-EC08EBEC3F64}">
      <dsp:nvSpPr>
        <dsp:cNvPr id="0" name=""/>
        <dsp:cNvSpPr/>
      </dsp:nvSpPr>
      <dsp:spPr>
        <a:xfrm>
          <a:off x="0" y="1450099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RunProcess</a:t>
          </a:r>
        </a:p>
      </dsp:txBody>
      <dsp:txXfrm>
        <a:off x="0" y="1450099"/>
        <a:ext cx="5607050" cy="289628"/>
      </dsp:txXfrm>
    </dsp:sp>
    <dsp:sp modelId="{05DBFAD6-910A-6C49-AC40-E1D88B59B74A}">
      <dsp:nvSpPr>
        <dsp:cNvPr id="0" name=""/>
        <dsp:cNvSpPr/>
      </dsp:nvSpPr>
      <dsp:spPr>
        <a:xfrm>
          <a:off x="0" y="1739727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3400201"/>
                <a:satOff val="1963"/>
                <a:lumOff val="-360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3400201"/>
                <a:satOff val="1963"/>
                <a:lumOff val="-360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3400201"/>
                <a:satOff val="1963"/>
                <a:lumOff val="-360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3400201"/>
              <a:satOff val="1963"/>
              <a:lumOff val="-360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7F8243-C094-4045-B5A4-D625C485AFBD}">
      <dsp:nvSpPr>
        <dsp:cNvPr id="0" name=""/>
        <dsp:cNvSpPr/>
      </dsp:nvSpPr>
      <dsp:spPr>
        <a:xfrm>
          <a:off x="0" y="1739727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PostgreSQL</a:t>
          </a:r>
        </a:p>
      </dsp:txBody>
      <dsp:txXfrm>
        <a:off x="0" y="1739727"/>
        <a:ext cx="5607050" cy="289628"/>
      </dsp:txXfrm>
    </dsp:sp>
    <dsp:sp modelId="{E54B8FD1-2DB3-E842-92AA-4CFE7682D5F9}">
      <dsp:nvSpPr>
        <dsp:cNvPr id="0" name=""/>
        <dsp:cNvSpPr/>
      </dsp:nvSpPr>
      <dsp:spPr>
        <a:xfrm>
          <a:off x="0" y="2029356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3966901"/>
                <a:satOff val="2291"/>
                <a:lumOff val="-420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3966901"/>
                <a:satOff val="2291"/>
                <a:lumOff val="-420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3966901"/>
                <a:satOff val="2291"/>
                <a:lumOff val="-420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3966901"/>
              <a:satOff val="2291"/>
              <a:lumOff val="-420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A0CDBA-8001-3F47-A223-BA624D581A82}">
      <dsp:nvSpPr>
        <dsp:cNvPr id="0" name=""/>
        <dsp:cNvSpPr/>
      </dsp:nvSpPr>
      <dsp:spPr>
        <a:xfrm>
          <a:off x="0" y="2029356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Unix command line</a:t>
          </a:r>
        </a:p>
      </dsp:txBody>
      <dsp:txXfrm>
        <a:off x="0" y="2029356"/>
        <a:ext cx="5607050" cy="289628"/>
      </dsp:txXfrm>
    </dsp:sp>
    <dsp:sp modelId="{13E414D9-BA37-244C-BCB7-C16FF73E7C2E}">
      <dsp:nvSpPr>
        <dsp:cNvPr id="0" name=""/>
        <dsp:cNvSpPr/>
      </dsp:nvSpPr>
      <dsp:spPr>
        <a:xfrm>
          <a:off x="0" y="2318985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4533602"/>
                <a:satOff val="2618"/>
                <a:lumOff val="-480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4533602"/>
                <a:satOff val="2618"/>
                <a:lumOff val="-480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4533602"/>
                <a:satOff val="2618"/>
                <a:lumOff val="-480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A5074C-17AB-2041-9468-AB0F2B992EA8}">
      <dsp:nvSpPr>
        <dsp:cNvPr id="0" name=""/>
        <dsp:cNvSpPr/>
      </dsp:nvSpPr>
      <dsp:spPr>
        <a:xfrm>
          <a:off x="0" y="2318985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Windows command line/WinSCP/Putty</a:t>
          </a:r>
        </a:p>
      </dsp:txBody>
      <dsp:txXfrm>
        <a:off x="0" y="2318985"/>
        <a:ext cx="5607050" cy="289628"/>
      </dsp:txXfrm>
    </dsp:sp>
    <dsp:sp modelId="{8AE71286-7DBA-494C-964E-333CAE5DFDE1}">
      <dsp:nvSpPr>
        <dsp:cNvPr id="0" name=""/>
        <dsp:cNvSpPr/>
      </dsp:nvSpPr>
      <dsp:spPr>
        <a:xfrm>
          <a:off x="0" y="2608614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5100302"/>
                <a:satOff val="2945"/>
                <a:lumOff val="-540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00302"/>
                <a:satOff val="2945"/>
                <a:lumOff val="-540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00302"/>
                <a:satOff val="2945"/>
                <a:lumOff val="-540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100302"/>
              <a:satOff val="2945"/>
              <a:lumOff val="-540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78F32D-68C5-F24E-B156-CC1157108A0F}">
      <dsp:nvSpPr>
        <dsp:cNvPr id="0" name=""/>
        <dsp:cNvSpPr/>
      </dsp:nvSpPr>
      <dsp:spPr>
        <a:xfrm>
          <a:off x="0" y="2608614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tmux (unix command)</a:t>
          </a:r>
        </a:p>
      </dsp:txBody>
      <dsp:txXfrm>
        <a:off x="0" y="2608614"/>
        <a:ext cx="5607050" cy="289628"/>
      </dsp:txXfrm>
    </dsp:sp>
    <dsp:sp modelId="{01527312-35E0-904B-8A3E-1CDA5CB64C67}">
      <dsp:nvSpPr>
        <dsp:cNvPr id="0" name=""/>
        <dsp:cNvSpPr/>
      </dsp:nvSpPr>
      <dsp:spPr>
        <a:xfrm>
          <a:off x="0" y="2898243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5667002"/>
                <a:satOff val="3272"/>
                <a:lumOff val="-600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667002"/>
                <a:satOff val="3272"/>
                <a:lumOff val="-600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667002"/>
                <a:satOff val="3272"/>
                <a:lumOff val="-600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667002"/>
              <a:satOff val="3272"/>
              <a:lumOff val="-600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1FB370-2AF4-D04F-8BDC-9206FC2BA419}">
      <dsp:nvSpPr>
        <dsp:cNvPr id="0" name=""/>
        <dsp:cNvSpPr/>
      </dsp:nvSpPr>
      <dsp:spPr>
        <a:xfrm>
          <a:off x="0" y="2898243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Port-forwarding</a:t>
          </a:r>
        </a:p>
      </dsp:txBody>
      <dsp:txXfrm>
        <a:off x="0" y="2898243"/>
        <a:ext cx="5607050" cy="289628"/>
      </dsp:txXfrm>
    </dsp:sp>
    <dsp:sp modelId="{4D7C1D4F-E950-114B-B981-323D3B3967A2}">
      <dsp:nvSpPr>
        <dsp:cNvPr id="0" name=""/>
        <dsp:cNvSpPr/>
      </dsp:nvSpPr>
      <dsp:spPr>
        <a:xfrm>
          <a:off x="0" y="3187872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6233702"/>
                <a:satOff val="3600"/>
                <a:lumOff val="-6605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233702"/>
                <a:satOff val="3600"/>
                <a:lumOff val="-6605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233702"/>
                <a:satOff val="3600"/>
                <a:lumOff val="-6605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6233702"/>
              <a:satOff val="3600"/>
              <a:lumOff val="-660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DED0EB-1F81-4B4B-B722-9E64A7227038}">
      <dsp:nvSpPr>
        <dsp:cNvPr id="0" name=""/>
        <dsp:cNvSpPr/>
      </dsp:nvSpPr>
      <dsp:spPr>
        <a:xfrm>
          <a:off x="0" y="3187872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Client-server relationships</a:t>
          </a:r>
        </a:p>
      </dsp:txBody>
      <dsp:txXfrm>
        <a:off x="0" y="3187872"/>
        <a:ext cx="5607050" cy="289628"/>
      </dsp:txXfrm>
    </dsp:sp>
    <dsp:sp modelId="{293C23BA-BB1F-7741-B150-06C1E4B02C25}">
      <dsp:nvSpPr>
        <dsp:cNvPr id="0" name=""/>
        <dsp:cNvSpPr/>
      </dsp:nvSpPr>
      <dsp:spPr>
        <a:xfrm>
          <a:off x="0" y="3477500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6800403"/>
                <a:satOff val="3927"/>
                <a:lumOff val="-7205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800403"/>
                <a:satOff val="3927"/>
                <a:lumOff val="-7205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800403"/>
                <a:satOff val="3927"/>
                <a:lumOff val="-7205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6800403"/>
              <a:satOff val="3927"/>
              <a:lumOff val="-720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8FC417-CD37-3E4C-9ADB-797AFDCFA29B}">
      <dsp:nvSpPr>
        <dsp:cNvPr id="0" name=""/>
        <dsp:cNvSpPr/>
      </dsp:nvSpPr>
      <dsp:spPr>
        <a:xfrm>
          <a:off x="0" y="3477500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Database management</a:t>
          </a:r>
        </a:p>
      </dsp:txBody>
      <dsp:txXfrm>
        <a:off x="0" y="3477500"/>
        <a:ext cx="5607050" cy="289628"/>
      </dsp:txXfrm>
    </dsp:sp>
    <dsp:sp modelId="{8921D3A3-02BD-3547-B6ED-0B059324C53E}">
      <dsp:nvSpPr>
        <dsp:cNvPr id="0" name=""/>
        <dsp:cNvSpPr/>
      </dsp:nvSpPr>
      <dsp:spPr>
        <a:xfrm>
          <a:off x="0" y="3767129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7367103"/>
                <a:satOff val="4254"/>
                <a:lumOff val="-780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7367103"/>
                <a:satOff val="4254"/>
                <a:lumOff val="-780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7367103"/>
                <a:satOff val="4254"/>
                <a:lumOff val="-780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367103"/>
              <a:satOff val="4254"/>
              <a:lumOff val="-78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D2985A-209F-134B-906A-59CC2814A582}">
      <dsp:nvSpPr>
        <dsp:cNvPr id="0" name=""/>
        <dsp:cNvSpPr/>
      </dsp:nvSpPr>
      <dsp:spPr>
        <a:xfrm>
          <a:off x="0" y="3767129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Database generation</a:t>
          </a:r>
        </a:p>
      </dsp:txBody>
      <dsp:txXfrm>
        <a:off x="0" y="3767129"/>
        <a:ext cx="5607050" cy="289628"/>
      </dsp:txXfrm>
    </dsp:sp>
    <dsp:sp modelId="{8BED0228-EC1A-5741-A657-1DA286A3C14F}">
      <dsp:nvSpPr>
        <dsp:cNvPr id="0" name=""/>
        <dsp:cNvSpPr/>
      </dsp:nvSpPr>
      <dsp:spPr>
        <a:xfrm>
          <a:off x="0" y="4056758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7933802"/>
                <a:satOff val="4581"/>
                <a:lumOff val="-840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7933802"/>
                <a:satOff val="4581"/>
                <a:lumOff val="-840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7933802"/>
                <a:satOff val="4581"/>
                <a:lumOff val="-840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933802"/>
              <a:satOff val="4581"/>
              <a:lumOff val="-84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D78D96-0444-BE4C-8666-1062AE3D2EAC}">
      <dsp:nvSpPr>
        <dsp:cNvPr id="0" name=""/>
        <dsp:cNvSpPr/>
      </dsp:nvSpPr>
      <dsp:spPr>
        <a:xfrm>
          <a:off x="0" y="4056758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Manually adding Ubuntu dependency libraries</a:t>
          </a:r>
        </a:p>
      </dsp:txBody>
      <dsp:txXfrm>
        <a:off x="0" y="4056758"/>
        <a:ext cx="5607050" cy="289628"/>
      </dsp:txXfrm>
    </dsp:sp>
    <dsp:sp modelId="{E82D6C47-1376-FB4E-B97C-9CB082B90B46}">
      <dsp:nvSpPr>
        <dsp:cNvPr id="0" name=""/>
        <dsp:cNvSpPr/>
      </dsp:nvSpPr>
      <dsp:spPr>
        <a:xfrm>
          <a:off x="0" y="4346387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8500503"/>
                <a:satOff val="4909"/>
                <a:lumOff val="-900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8500503"/>
                <a:satOff val="4909"/>
                <a:lumOff val="-900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8500503"/>
                <a:satOff val="4909"/>
                <a:lumOff val="-900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8500503"/>
              <a:satOff val="4909"/>
              <a:lumOff val="-900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A3852E-746E-6947-B914-3C60F60AE7EE}">
      <dsp:nvSpPr>
        <dsp:cNvPr id="0" name=""/>
        <dsp:cNvSpPr/>
      </dsp:nvSpPr>
      <dsp:spPr>
        <a:xfrm>
          <a:off x="0" y="4346387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Command line Mathematica</a:t>
          </a:r>
        </a:p>
      </dsp:txBody>
      <dsp:txXfrm>
        <a:off x="0" y="4346387"/>
        <a:ext cx="5607050" cy="289628"/>
      </dsp:txXfrm>
    </dsp:sp>
    <dsp:sp modelId="{6DD1A7C8-F711-8141-B52F-889BFECDCB38}">
      <dsp:nvSpPr>
        <dsp:cNvPr id="0" name=""/>
        <dsp:cNvSpPr/>
      </dsp:nvSpPr>
      <dsp:spPr>
        <a:xfrm>
          <a:off x="0" y="4636016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723DCD-64B9-B841-B5FE-9F49EC085AFE}">
      <dsp:nvSpPr>
        <dsp:cNvPr id="0" name=""/>
        <dsp:cNvSpPr/>
      </dsp:nvSpPr>
      <dsp:spPr>
        <a:xfrm>
          <a:off x="0" y="4636016"/>
          <a:ext cx="5607050" cy="2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.wls scripts (Wolfram Language Scripts)</a:t>
          </a:r>
        </a:p>
      </dsp:txBody>
      <dsp:txXfrm>
        <a:off x="0" y="4636016"/>
        <a:ext cx="5607050" cy="289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E684-3C6A-AB47-B4EE-BB6FB45B8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Poi  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51BCA-97FB-F44C-B230-EC299A39F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{{</a:t>
            </a:r>
            <a:r>
              <a:rPr lang="en-US" dirty="0" err="1"/>
              <a:t>Austin,White</a:t>
            </a:r>
            <a:r>
              <a:rPr lang="en-US" dirty="0"/>
              <a:t>}, {Sierra, Wyllie}};</a:t>
            </a:r>
          </a:p>
          <a:p>
            <a:r>
              <a:rPr lang="en-US" dirty="0"/>
              <a:t>CPS;</a:t>
            </a:r>
          </a:p>
          <a:p>
            <a:r>
              <a:rPr lang="en-US" dirty="0"/>
              <a:t>Print[</a:t>
            </a:r>
            <a:r>
              <a:rPr lang="en-US" dirty="0" err="1"/>
              <a:t>DateObject</a:t>
            </a:r>
            <a:r>
              <a:rPr lang="en-US" dirty="0"/>
              <a:t>[]];</a:t>
            </a:r>
          </a:p>
        </p:txBody>
      </p:sp>
    </p:spTree>
    <p:extLst>
      <p:ext uri="{BB962C8B-B14F-4D97-AF65-F5344CB8AC3E}">
        <p14:creationId xmlns:p14="http://schemas.microsoft.com/office/powerpoint/2010/main" val="143492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697FD4-70BC-C84E-8A18-E43500CC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identification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17EEB-8E10-3F40-BD01-AEA07F669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450194"/>
          </a:xfrm>
        </p:spPr>
        <p:txBody>
          <a:bodyPr/>
          <a:lstStyle/>
          <a:p>
            <a:r>
              <a:rPr lang="en-US" dirty="0"/>
              <a:t>How we identify.</a:t>
            </a:r>
          </a:p>
        </p:txBody>
      </p:sp>
    </p:spTree>
    <p:extLst>
      <p:ext uri="{BB962C8B-B14F-4D97-AF65-F5344CB8AC3E}">
        <p14:creationId xmlns:p14="http://schemas.microsoft.com/office/powerpoint/2010/main" val="270177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55F5F-EE0E-0A4F-AC47-9387CA29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Ai / computer vision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3F5A-696C-3846-835A-29DE74AA6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AI mimics human intelligence.</a:t>
            </a:r>
          </a:p>
          <a:p>
            <a:r>
              <a:rPr lang="en-US">
                <a:solidFill>
                  <a:srgbClr val="404040"/>
                </a:solidFill>
              </a:rPr>
              <a:t>Useful in Pattern Recognition (for data) and Computer Vision (making computers see like we do)</a:t>
            </a:r>
          </a:p>
          <a:p>
            <a:r>
              <a:rPr lang="en-US">
                <a:solidFill>
                  <a:srgbClr val="404040"/>
                </a:solidFill>
              </a:rPr>
              <a:t>Computer Vision in faces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Face Authentication, verifies identity and that the face is real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Face Recognition, identifies object as a face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Face Identification, identifies person from face</a:t>
            </a:r>
          </a:p>
          <a:p>
            <a:r>
              <a:rPr lang="en-US">
                <a:solidFill>
                  <a:srgbClr val="404040"/>
                </a:solidFill>
              </a:rPr>
              <a:t>Convoluted Neural Networks (CNNs)</a:t>
            </a:r>
          </a:p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4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5B07CB-BD5E-A847-BC2B-15E110234B7F}"/>
              </a:ext>
            </a:extLst>
          </p:cNvPr>
          <p:cNvSpPr/>
          <p:nvPr/>
        </p:nvSpPr>
        <p:spPr>
          <a:xfrm>
            <a:off x="0" y="4766064"/>
            <a:ext cx="12192000" cy="209193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A9564-D382-F94E-8BFF-2ECDA3766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322" y="4249430"/>
            <a:ext cx="7729728" cy="1188720"/>
          </a:xfrm>
        </p:spPr>
        <p:txBody>
          <a:bodyPr/>
          <a:lstStyle/>
          <a:p>
            <a:r>
              <a:rPr lang="en-US" dirty="0"/>
              <a:t>CINN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5B12-9800-234E-9C32-A98ED028C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5178" y="5493050"/>
            <a:ext cx="7001641" cy="11301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Convoluted Inception Neural Network (CINN) (Inspired by </a:t>
            </a:r>
            <a:r>
              <a:rPr lang="en-US" dirty="0" err="1">
                <a:solidFill>
                  <a:schemeClr val="bg1"/>
                </a:solidFill>
              </a:rPr>
              <a:t>GoogLeNet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Contains two layers of inceptions.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Trained on CASIA and </a:t>
            </a:r>
            <a:r>
              <a:rPr lang="en-US" dirty="0" err="1">
                <a:solidFill>
                  <a:schemeClr val="bg1"/>
                </a:solidFill>
              </a:rPr>
              <a:t>FaceScrub</a:t>
            </a:r>
            <a:r>
              <a:rPr lang="en-US" dirty="0">
                <a:solidFill>
                  <a:schemeClr val="bg1"/>
                </a:solidFill>
              </a:rPr>
              <a:t> datasets.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75A9D-6698-0846-AB58-B34DAD449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58" t="22654" r="13088" b="36051"/>
          <a:stretch/>
        </p:blipFill>
        <p:spPr>
          <a:xfrm>
            <a:off x="3339482" y="163027"/>
            <a:ext cx="5513034" cy="3899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90E8F-9A08-E34A-812F-BDC99E7383EB}"/>
              </a:ext>
            </a:extLst>
          </p:cNvPr>
          <p:cNvSpPr txBox="1"/>
          <p:nvPr/>
        </p:nvSpPr>
        <p:spPr>
          <a:xfrm>
            <a:off x="9312852" y="998440"/>
            <a:ext cx="73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1C12D-DAB8-2743-A3BE-756554474C2A}"/>
              </a:ext>
            </a:extLst>
          </p:cNvPr>
          <p:cNvSpPr txBox="1"/>
          <p:nvPr/>
        </p:nvSpPr>
        <p:spPr>
          <a:xfrm>
            <a:off x="2506284" y="1644533"/>
            <a:ext cx="7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2C537FB0-BDF1-DB40-B18B-F389A29E02DE}"/>
              </a:ext>
            </a:extLst>
          </p:cNvPr>
          <p:cNvSpPr/>
          <p:nvPr/>
        </p:nvSpPr>
        <p:spPr>
          <a:xfrm rot="14123055">
            <a:off x="8931641" y="1076076"/>
            <a:ext cx="158621" cy="797823"/>
          </a:xfrm>
          <a:prstGeom prst="upArrow">
            <a:avLst>
              <a:gd name="adj1" fmla="val 6709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16A63745-0ED6-C045-8485-66FC146B8E15}"/>
              </a:ext>
            </a:extLst>
          </p:cNvPr>
          <p:cNvSpPr/>
          <p:nvPr/>
        </p:nvSpPr>
        <p:spPr>
          <a:xfrm rot="18177399">
            <a:off x="3260171" y="1713846"/>
            <a:ext cx="158621" cy="797823"/>
          </a:xfrm>
          <a:prstGeom prst="upArrow">
            <a:avLst>
              <a:gd name="adj1" fmla="val 6709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5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62533-6F99-7041-95FC-48DF19EF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Postgre sql Database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26836-4A66-504F-8E98-5B2C755C6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Used to compare the faces from frames to classmates in order to find the closest match</a:t>
            </a:r>
          </a:p>
          <a:p>
            <a:r>
              <a:rPr lang="en-US">
                <a:solidFill>
                  <a:srgbClr val="404040"/>
                </a:solidFill>
              </a:rPr>
              <a:t>1112 images of classmates and teachers</a:t>
            </a:r>
          </a:p>
          <a:p>
            <a:r>
              <a:rPr lang="en-US">
                <a:solidFill>
                  <a:srgbClr val="404040"/>
                </a:solidFill>
              </a:rPr>
              <a:t>Roughly 3 GB of raw data</a:t>
            </a:r>
          </a:p>
          <a:p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24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CFCD4-C156-114A-8DBC-75FD1DF3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Why node1?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30D9A-A26C-D644-85E4-C23831ED0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Scalability</a:t>
            </a:r>
          </a:p>
          <a:p>
            <a:r>
              <a:rPr lang="en-US">
                <a:solidFill>
                  <a:srgbClr val="404040"/>
                </a:solidFill>
              </a:rPr>
              <a:t>Speed</a:t>
            </a:r>
          </a:p>
          <a:p>
            <a:r>
              <a:rPr lang="en-US">
                <a:solidFill>
                  <a:srgbClr val="404040"/>
                </a:solidFill>
              </a:rPr>
              <a:t>PostgreSQL computation (45 minutes vs. 5 hours)</a:t>
            </a:r>
          </a:p>
          <a:p>
            <a:r>
              <a:rPr lang="en-US">
                <a:solidFill>
                  <a:srgbClr val="404040"/>
                </a:solidFill>
              </a:rPr>
              <a:t>CINN computation</a:t>
            </a:r>
          </a:p>
          <a:p>
            <a:r>
              <a:rPr lang="en-US">
                <a:solidFill>
                  <a:srgbClr val="404040"/>
                </a:solidFill>
              </a:rPr>
              <a:t>Socket computation</a:t>
            </a:r>
          </a:p>
        </p:txBody>
      </p:sp>
    </p:spTree>
    <p:extLst>
      <p:ext uri="{BB962C8B-B14F-4D97-AF65-F5344CB8AC3E}">
        <p14:creationId xmlns:p14="http://schemas.microsoft.com/office/powerpoint/2010/main" val="399284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D9E187-4525-42FC-B357-A851DCB4EC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244172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0DE358B-669F-174D-81AA-EFE93F2F7D1D}"/>
              </a:ext>
            </a:extLst>
          </p:cNvPr>
          <p:cNvSpPr txBox="1"/>
          <p:nvPr/>
        </p:nvSpPr>
        <p:spPr>
          <a:xfrm>
            <a:off x="965200" y="1997839"/>
            <a:ext cx="31056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we’ve Learned</a:t>
            </a:r>
          </a:p>
        </p:txBody>
      </p:sp>
    </p:spTree>
    <p:extLst>
      <p:ext uri="{BB962C8B-B14F-4D97-AF65-F5344CB8AC3E}">
        <p14:creationId xmlns:p14="http://schemas.microsoft.com/office/powerpoint/2010/main" val="96963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67620-BDE7-ED4E-B0F3-68213839F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One big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F4B52-B22E-824C-965D-27EB91E51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Training our own CINN!</a:t>
            </a:r>
          </a:p>
          <a:p>
            <a:r>
              <a:rPr lang="en-US" dirty="0"/>
              <a:t>Mathematica 11 and 12 are not yet powerful enough for training inception networks.</a:t>
            </a:r>
          </a:p>
          <a:p>
            <a:r>
              <a:rPr lang="en-US" dirty="0"/>
              <a:t>We are still investigating CINN and the training scheme.</a:t>
            </a:r>
          </a:p>
        </p:txBody>
      </p:sp>
    </p:spTree>
    <p:extLst>
      <p:ext uri="{BB962C8B-B14F-4D97-AF65-F5344CB8AC3E}">
        <p14:creationId xmlns:p14="http://schemas.microsoft.com/office/powerpoint/2010/main" val="1059518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D6F4-6A6F-314C-AAAD-E69B94D1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5CB34-265D-284F-9CDC-F40BC3284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r>
              <a:rPr lang="en-US" dirty="0"/>
              <a:t>GUI/server </a:t>
            </a:r>
          </a:p>
        </p:txBody>
      </p:sp>
    </p:spTree>
    <p:extLst>
      <p:ext uri="{BB962C8B-B14F-4D97-AF65-F5344CB8AC3E}">
        <p14:creationId xmlns:p14="http://schemas.microsoft.com/office/powerpoint/2010/main" val="4211310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91866-6236-744E-A10F-2EC09C194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Layout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071A8A-0185-4299-9C44-19D003FF5F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1762404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386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AA1B-98DF-354C-99BB-4BFD7D29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</a:t>
            </a:r>
          </a:p>
        </p:txBody>
      </p:sp>
    </p:spTree>
    <p:extLst>
      <p:ext uri="{BB962C8B-B14F-4D97-AF65-F5344CB8AC3E}">
        <p14:creationId xmlns:p14="http://schemas.microsoft.com/office/powerpoint/2010/main" val="1468549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1726-5EFE-474E-B61D-3439F65E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5D508-E353-E645-98B3-7C9D55D13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pPr algn="l"/>
            <a:r>
              <a:rPr lang="en-US" dirty="0"/>
              <a:t>Identify a person’s name by their face.</a:t>
            </a:r>
          </a:p>
          <a:p>
            <a:pPr algn="l"/>
            <a:r>
              <a:rPr lang="en-US" dirty="0"/>
              <a:t>Uses Computer Vision, face recognition, and face identification.</a:t>
            </a:r>
          </a:p>
          <a:p>
            <a:pPr algn="l"/>
            <a:r>
              <a:rPr lang="en-US" dirty="0"/>
              <a:t>Utilizes AI (Artificial Intelligence).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AC52017-9250-CF4E-A358-5BBA93C5E8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0046" t="23440" r="17765" b="24300"/>
          <a:stretch/>
        </p:blipFill>
        <p:spPr>
          <a:xfrm>
            <a:off x="6524978" y="444303"/>
            <a:ext cx="5294488" cy="5969393"/>
          </a:xfrm>
        </p:spPr>
      </p:pic>
    </p:spTree>
    <p:extLst>
      <p:ext uri="{BB962C8B-B14F-4D97-AF65-F5344CB8AC3E}">
        <p14:creationId xmlns:p14="http://schemas.microsoft.com/office/powerpoint/2010/main" val="3390714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49233-1ACA-8A46-ADB9-6633D5BBB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GUI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DB8AF-86BB-034F-A60E-B9463144D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2173415"/>
            <a:ext cx="4652840" cy="3968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</a:rPr>
              <a:t>(Graphical User Interface)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</a:rPr>
              <a:t>Allows user to identify a face from </a:t>
            </a:r>
            <a:r>
              <a:rPr lang="en-US" dirty="0" err="1">
                <a:solidFill>
                  <a:srgbClr val="404040"/>
                </a:solidFill>
              </a:rPr>
              <a:t>IPWebCam</a:t>
            </a:r>
            <a:r>
              <a:rPr lang="en-US" dirty="0">
                <a:solidFill>
                  <a:srgbClr val="404040"/>
                </a:solidFill>
              </a:rPr>
              <a:t>, a .jpg image, or their laptop camera.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</a:rPr>
              <a:t>Also allows user to refresh the server in order to keep the application running smoothly.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404040"/>
                </a:solidFill>
              </a:rPr>
              <a:t>Still need to do some final formatting, such as adding a user help page.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87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647570-527C-EC45-AD41-81FC0F00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E4013-D863-2C40-ACDF-56B499886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structured our project.</a:t>
            </a:r>
          </a:p>
        </p:txBody>
      </p:sp>
    </p:spTree>
    <p:extLst>
      <p:ext uri="{BB962C8B-B14F-4D97-AF65-F5344CB8AC3E}">
        <p14:creationId xmlns:p14="http://schemas.microsoft.com/office/powerpoint/2010/main" val="371027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489203-5AB3-284B-AAAA-A81C829C1F36}"/>
              </a:ext>
            </a:extLst>
          </p:cNvPr>
          <p:cNvSpPr/>
          <p:nvPr/>
        </p:nvSpPr>
        <p:spPr>
          <a:xfrm>
            <a:off x="-115410" y="3429000"/>
            <a:ext cx="12307410" cy="3429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68060-F0DE-754A-9DD2-681077A1C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816" y="3913942"/>
            <a:ext cx="9889724" cy="2459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Faces from camera streamed into Mathematica on Cloud Lab node1.</a:t>
            </a:r>
          </a:p>
          <a:p>
            <a:pPr marL="0" indent="0">
              <a:buNone/>
            </a:pPr>
            <a:r>
              <a:rPr lang="en-US" sz="2400" dirty="0"/>
              <a:t>Faces used for facial identification against our dataset, which currently includes our classmates and teachers.</a:t>
            </a:r>
          </a:p>
          <a:p>
            <a:pPr marL="0" indent="0">
              <a:buNone/>
            </a:pPr>
            <a:r>
              <a:rPr lang="en-US" sz="2400" dirty="0"/>
              <a:t>Person’s name (if successfully identified) sent back to local machine (laptop) for display in app alongside full image and a box bounding the face.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2462EFF-8D59-1B41-961C-1F9E85FFE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807" y="142995"/>
            <a:ext cx="6012975" cy="313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0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DED0E-FBB9-7644-B8D8-C49F1CF6A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Local 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50A7D-9428-E24D-9CE9-5D44DE1AB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The GUI lets user choose how they will identify a face</a:t>
            </a:r>
          </a:p>
          <a:p>
            <a:r>
              <a:rPr lang="en-US">
                <a:solidFill>
                  <a:srgbClr val="404040"/>
                </a:solidFill>
              </a:rPr>
              <a:t>Fetches images, FindsFaces, then Rasterizes the faces in preparation for transmission to node1.</a:t>
            </a:r>
          </a:p>
        </p:txBody>
      </p:sp>
    </p:spTree>
    <p:extLst>
      <p:ext uri="{BB962C8B-B14F-4D97-AF65-F5344CB8AC3E}">
        <p14:creationId xmlns:p14="http://schemas.microsoft.com/office/powerpoint/2010/main" val="253420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B16ED-090E-D64E-820E-A3BF0C0C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>
                <a:solidFill>
                  <a:srgbClr val="FFFFFF"/>
                </a:solidFill>
              </a:rPr>
              <a:t>Nodes and command line interfacing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A423E-264D-0E46-8F8C-6BDD5BF25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551" y="1444752"/>
            <a:ext cx="4652840" cy="396849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The brunt of the project is remotely done.</a:t>
            </a:r>
          </a:p>
          <a:p>
            <a:r>
              <a:rPr lang="en-US" dirty="0">
                <a:solidFill>
                  <a:srgbClr val="404040"/>
                </a:solidFill>
              </a:rPr>
              <a:t>We connect to the WKU Cloud Lab (COHH 2101) node1 via Sockets, which are maintained in background.</a:t>
            </a:r>
          </a:p>
          <a:p>
            <a:r>
              <a:rPr lang="en-US" dirty="0">
                <a:solidFill>
                  <a:srgbClr val="404040"/>
                </a:solidFill>
              </a:rPr>
              <a:t>node1 runs Mathematica from command line (terminal)</a:t>
            </a:r>
          </a:p>
          <a:p>
            <a:r>
              <a:rPr lang="en-US" dirty="0">
                <a:solidFill>
                  <a:srgbClr val="404040"/>
                </a:solidFill>
              </a:rPr>
              <a:t>node1 identifies the face and returns the name to the laptop.</a:t>
            </a: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  <a:p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550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509</Words>
  <Application>Microsoft Macintosh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Gill Sans MT</vt:lpstr>
      <vt:lpstr>Parcel</vt:lpstr>
      <vt:lpstr>Poi   tracker</vt:lpstr>
      <vt:lpstr>Layout</vt:lpstr>
      <vt:lpstr>Description </vt:lpstr>
      <vt:lpstr>Objective</vt:lpstr>
      <vt:lpstr>GUI</vt:lpstr>
      <vt:lpstr>Pipeline</vt:lpstr>
      <vt:lpstr>PowerPoint Presentation</vt:lpstr>
      <vt:lpstr>Local work</vt:lpstr>
      <vt:lpstr>Nodes and command line interfacing</vt:lpstr>
      <vt:lpstr>Face identification</vt:lpstr>
      <vt:lpstr>Ai / computer vision</vt:lpstr>
      <vt:lpstr>CINN</vt:lpstr>
      <vt:lpstr>Postgre sql Database</vt:lpstr>
      <vt:lpstr>Why node1?</vt:lpstr>
      <vt:lpstr>PowerPoint Presentation</vt:lpstr>
      <vt:lpstr>One big failure</vt:lpstr>
      <vt:lpstr>Demos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   tracker</dc:title>
  <dc:creator>Wyllie, Sierra, C</dc:creator>
  <cp:lastModifiedBy>Wyllie, Sierra, C</cp:lastModifiedBy>
  <cp:revision>2</cp:revision>
  <dcterms:created xsi:type="dcterms:W3CDTF">2019-05-03T06:10:48Z</dcterms:created>
  <dcterms:modified xsi:type="dcterms:W3CDTF">2019-05-03T06:43:48Z</dcterms:modified>
</cp:coreProperties>
</file>